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00" r:id="rId1"/>
  </p:sldMasterIdLst>
  <p:notesMasterIdLst>
    <p:notesMasterId r:id="rId10"/>
  </p:notesMasterIdLst>
  <p:handoutMasterIdLst>
    <p:handoutMasterId r:id="rId11"/>
  </p:handoutMasterIdLst>
  <p:sldIdLst>
    <p:sldId id="256" r:id="rId2"/>
    <p:sldId id="261" r:id="rId3"/>
    <p:sldId id="471" r:id="rId4"/>
    <p:sldId id="472" r:id="rId5"/>
    <p:sldId id="473" r:id="rId6"/>
    <p:sldId id="474" r:id="rId7"/>
    <p:sldId id="475" r:id="rId8"/>
    <p:sldId id="476" r:id="rId9"/>
  </p:sldIdLst>
  <p:sldSz cx="11520488" cy="6480175"/>
  <p:notesSz cx="6797675" cy="9926638"/>
  <p:embeddedFontLst>
    <p:embeddedFont>
      <p:font typeface="Cambria" panose="02040503050406030204" pitchFamily="18" charset="0"/>
      <p:regular r:id="rId12"/>
      <p:bold r:id="rId13"/>
      <p:italic r:id="rId14"/>
      <p:boldItalic r:id="rId15"/>
    </p:embeddedFont>
    <p:embeddedFont>
      <p:font typeface="Franklin Gothic Heavy" panose="020B0903020102020204" pitchFamily="34" charset="0"/>
      <p:regular r:id="rId16"/>
      <p:italic r:id="rId17"/>
    </p:embeddedFont>
    <p:embeddedFont>
      <p:font typeface="Franklin Gothic Medium" panose="020B0603020102020204" pitchFamily="34" charset="0"/>
      <p:regular r:id="rId18"/>
      <p:italic r:id="rId19"/>
    </p:embeddedFont>
    <p:embeddedFont>
      <p:font typeface="Tahoma" panose="020B0604030504040204" pitchFamily="34" charset="0"/>
      <p:regular r:id="rId20"/>
      <p:bold r:id="rId21"/>
    </p:embeddedFont>
  </p:embeddedFontLst>
  <p:defaultTextStyle>
    <a:defPPr>
      <a:defRPr lang="es-ES"/>
    </a:defPPr>
    <a:lvl1pPr algn="l" rtl="0" fontAlgn="base">
      <a:spcBef>
        <a:spcPct val="0"/>
      </a:spcBef>
      <a:spcAft>
        <a:spcPct val="0"/>
      </a:spcAft>
      <a:defRPr sz="1512" kern="1200">
        <a:solidFill>
          <a:schemeClr val="tx1"/>
        </a:solidFill>
        <a:latin typeface="Tahoma" pitchFamily="34" charset="0"/>
        <a:ea typeface="+mn-ea"/>
        <a:cs typeface="+mn-cs"/>
      </a:defRPr>
    </a:lvl1pPr>
    <a:lvl2pPr marL="432008" algn="l" rtl="0" fontAlgn="base">
      <a:spcBef>
        <a:spcPct val="0"/>
      </a:spcBef>
      <a:spcAft>
        <a:spcPct val="0"/>
      </a:spcAft>
      <a:defRPr sz="1512" kern="1200">
        <a:solidFill>
          <a:schemeClr val="tx1"/>
        </a:solidFill>
        <a:latin typeface="Tahoma" pitchFamily="34" charset="0"/>
        <a:ea typeface="+mn-ea"/>
        <a:cs typeface="+mn-cs"/>
      </a:defRPr>
    </a:lvl2pPr>
    <a:lvl3pPr marL="864017" algn="l" rtl="0" fontAlgn="base">
      <a:spcBef>
        <a:spcPct val="0"/>
      </a:spcBef>
      <a:spcAft>
        <a:spcPct val="0"/>
      </a:spcAft>
      <a:defRPr sz="1512" kern="1200">
        <a:solidFill>
          <a:schemeClr val="tx1"/>
        </a:solidFill>
        <a:latin typeface="Tahoma" pitchFamily="34" charset="0"/>
        <a:ea typeface="+mn-ea"/>
        <a:cs typeface="+mn-cs"/>
      </a:defRPr>
    </a:lvl3pPr>
    <a:lvl4pPr marL="1296025" algn="l" rtl="0" fontAlgn="base">
      <a:spcBef>
        <a:spcPct val="0"/>
      </a:spcBef>
      <a:spcAft>
        <a:spcPct val="0"/>
      </a:spcAft>
      <a:defRPr sz="1512" kern="1200">
        <a:solidFill>
          <a:schemeClr val="tx1"/>
        </a:solidFill>
        <a:latin typeface="Tahoma" pitchFamily="34" charset="0"/>
        <a:ea typeface="+mn-ea"/>
        <a:cs typeface="+mn-cs"/>
      </a:defRPr>
    </a:lvl4pPr>
    <a:lvl5pPr marL="1728033" algn="l" rtl="0" fontAlgn="base">
      <a:spcBef>
        <a:spcPct val="0"/>
      </a:spcBef>
      <a:spcAft>
        <a:spcPct val="0"/>
      </a:spcAft>
      <a:defRPr sz="1512" kern="1200">
        <a:solidFill>
          <a:schemeClr val="tx1"/>
        </a:solidFill>
        <a:latin typeface="Tahoma" pitchFamily="34" charset="0"/>
        <a:ea typeface="+mn-ea"/>
        <a:cs typeface="+mn-cs"/>
      </a:defRPr>
    </a:lvl5pPr>
    <a:lvl6pPr marL="2160041" algn="l" defTabSz="864017" rtl="0" eaLnBrk="1" latinLnBrk="0" hangingPunct="1">
      <a:defRPr sz="1512" kern="1200">
        <a:solidFill>
          <a:schemeClr val="tx1"/>
        </a:solidFill>
        <a:latin typeface="Tahoma" pitchFamily="34" charset="0"/>
        <a:ea typeface="+mn-ea"/>
        <a:cs typeface="+mn-cs"/>
      </a:defRPr>
    </a:lvl6pPr>
    <a:lvl7pPr marL="2592050" algn="l" defTabSz="864017" rtl="0" eaLnBrk="1" latinLnBrk="0" hangingPunct="1">
      <a:defRPr sz="1512" kern="1200">
        <a:solidFill>
          <a:schemeClr val="tx1"/>
        </a:solidFill>
        <a:latin typeface="Tahoma" pitchFamily="34" charset="0"/>
        <a:ea typeface="+mn-ea"/>
        <a:cs typeface="+mn-cs"/>
      </a:defRPr>
    </a:lvl7pPr>
    <a:lvl8pPr marL="3024058" algn="l" defTabSz="864017" rtl="0" eaLnBrk="1" latinLnBrk="0" hangingPunct="1">
      <a:defRPr sz="1512" kern="1200">
        <a:solidFill>
          <a:schemeClr val="tx1"/>
        </a:solidFill>
        <a:latin typeface="Tahoma" pitchFamily="34" charset="0"/>
        <a:ea typeface="+mn-ea"/>
        <a:cs typeface="+mn-cs"/>
      </a:defRPr>
    </a:lvl8pPr>
    <a:lvl9pPr marL="3456066" algn="l" defTabSz="864017" rtl="0" eaLnBrk="1" latinLnBrk="0" hangingPunct="1">
      <a:defRPr sz="1512"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648" userDrawn="1">
          <p15:clr>
            <a:srgbClr val="A4A3A4"/>
          </p15:clr>
        </p15:guide>
        <p15:guide id="2" orient="horz" pos="3327" userDrawn="1">
          <p15:clr>
            <a:srgbClr val="A4A3A4"/>
          </p15:clr>
        </p15:guide>
        <p15:guide id="3" orient="horz" pos="3863" userDrawn="1">
          <p15:clr>
            <a:srgbClr val="A4A3A4"/>
          </p15:clr>
        </p15:guide>
        <p15:guide id="6" pos="914" userDrawn="1">
          <p15:clr>
            <a:srgbClr val="A4A3A4"/>
          </p15:clr>
        </p15:guide>
        <p15:guide id="7" pos="7058" userDrawn="1">
          <p15:clr>
            <a:srgbClr val="A4A3A4"/>
          </p15:clr>
        </p15:guide>
        <p15:guide id="9" orient="horz" pos="863"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3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996633"/>
    <a:srgbClr val="E7EBF5"/>
    <a:srgbClr val="FFE7A3"/>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E75450-E066-4EB0-95BA-C7D8130CFEB1}" v="689" dt="2019-10-15T16:44:41.094"/>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15" autoAdjust="0"/>
    <p:restoredTop sz="86432" autoAdjust="0"/>
  </p:normalViewPr>
  <p:slideViewPr>
    <p:cSldViewPr snapToObjects="1" showGuides="1">
      <p:cViewPr varScale="1">
        <p:scale>
          <a:sx n="75" d="100"/>
          <a:sy n="75" d="100"/>
        </p:scale>
        <p:origin x="379" y="48"/>
      </p:cViewPr>
      <p:guideLst>
        <p:guide orient="horz" pos="648"/>
        <p:guide orient="horz" pos="3327"/>
        <p:guide orient="horz" pos="3863"/>
        <p:guide pos="914"/>
        <p:guide pos="7058"/>
        <p:guide orient="horz" pos="863"/>
      </p:guideLst>
    </p:cSldViewPr>
  </p:slideViewPr>
  <p:outlineViewPr>
    <p:cViewPr>
      <p:scale>
        <a:sx n="33" d="100"/>
        <a:sy n="33" d="100"/>
      </p:scale>
      <p:origin x="258" y="128034"/>
    </p:cViewPr>
    <p:sldLst>
      <p:sld r:id="rId1" collapse="1"/>
      <p:sld r:id="rId2" collapse="1"/>
    </p:sldLst>
  </p:outlineViewPr>
  <p:notesTextViewPr>
    <p:cViewPr>
      <p:scale>
        <a:sx n="3" d="2"/>
        <a:sy n="3" d="2"/>
      </p:scale>
      <p:origin x="0" y="0"/>
    </p:cViewPr>
  </p:notesTextViewPr>
  <p:sorterViewPr>
    <p:cViewPr>
      <p:scale>
        <a:sx n="90" d="100"/>
        <a:sy n="90" d="100"/>
      </p:scale>
      <p:origin x="0" y="0"/>
    </p:cViewPr>
  </p:sorterViewPr>
  <p:notesViewPr>
    <p:cSldViewPr snapToObjects="1" showGuides="1">
      <p:cViewPr varScale="1">
        <p:scale>
          <a:sx n="52" d="100"/>
          <a:sy n="52" d="100"/>
        </p:scale>
        <p:origin x="-2640" y="-90"/>
      </p:cViewPr>
      <p:guideLst>
        <p:guide orient="horz" pos="3127"/>
        <p:guide pos="2139"/>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hdr" sz="quarter"/>
          </p:nvPr>
        </p:nvSpPr>
        <p:spPr bwMode="auto">
          <a:xfrm>
            <a:off x="0" y="0"/>
            <a:ext cx="2944342" cy="495793"/>
          </a:xfrm>
          <a:prstGeom prst="rect">
            <a:avLst/>
          </a:prstGeom>
          <a:noFill/>
          <a:ln w="9525">
            <a:noFill/>
            <a:miter lim="800000"/>
            <a:headEnd/>
            <a:tailEnd/>
          </a:ln>
          <a:effectLst/>
        </p:spPr>
        <p:txBody>
          <a:bodyPr vert="horz" wrap="square" lIns="91230" tIns="45615" rIns="91230" bIns="45615" numCol="1" anchor="t" anchorCtr="0" compatLnSpc="1">
            <a:prstTxWarp prst="textNoShape">
              <a:avLst/>
            </a:prstTxWarp>
          </a:bodyPr>
          <a:lstStyle>
            <a:lvl1pPr defTabSz="912490">
              <a:defRPr sz="1200">
                <a:latin typeface="Arial" charset="0"/>
              </a:defRPr>
            </a:lvl1pPr>
          </a:lstStyle>
          <a:p>
            <a:pPr>
              <a:defRPr/>
            </a:pPr>
            <a:endParaRPr lang="es-ES"/>
          </a:p>
        </p:txBody>
      </p:sp>
      <p:sp>
        <p:nvSpPr>
          <p:cNvPr id="167939" name="Rectangle 3"/>
          <p:cNvSpPr>
            <a:spLocks noGrp="1" noChangeArrowheads="1"/>
          </p:cNvSpPr>
          <p:nvPr>
            <p:ph type="dt" sz="quarter" idx="1"/>
          </p:nvPr>
        </p:nvSpPr>
        <p:spPr bwMode="auto">
          <a:xfrm>
            <a:off x="3851813" y="0"/>
            <a:ext cx="2944342" cy="495793"/>
          </a:xfrm>
          <a:prstGeom prst="rect">
            <a:avLst/>
          </a:prstGeom>
          <a:noFill/>
          <a:ln w="9525">
            <a:noFill/>
            <a:miter lim="800000"/>
            <a:headEnd/>
            <a:tailEnd/>
          </a:ln>
          <a:effectLst/>
        </p:spPr>
        <p:txBody>
          <a:bodyPr vert="horz" wrap="square" lIns="91230" tIns="45615" rIns="91230" bIns="45615" numCol="1" anchor="t" anchorCtr="0" compatLnSpc="1">
            <a:prstTxWarp prst="textNoShape">
              <a:avLst/>
            </a:prstTxWarp>
          </a:bodyPr>
          <a:lstStyle>
            <a:lvl1pPr algn="r" defTabSz="912490">
              <a:defRPr sz="1200">
                <a:latin typeface="Arial" charset="0"/>
              </a:defRPr>
            </a:lvl1pPr>
          </a:lstStyle>
          <a:p>
            <a:pPr>
              <a:defRPr/>
            </a:pPr>
            <a:endParaRPr lang="es-ES"/>
          </a:p>
        </p:txBody>
      </p:sp>
      <p:sp>
        <p:nvSpPr>
          <p:cNvPr id="167940" name="Rectangle 4"/>
          <p:cNvSpPr>
            <a:spLocks noGrp="1" noChangeArrowheads="1"/>
          </p:cNvSpPr>
          <p:nvPr>
            <p:ph type="ftr" sz="quarter" idx="2"/>
          </p:nvPr>
        </p:nvSpPr>
        <p:spPr bwMode="auto">
          <a:xfrm>
            <a:off x="0" y="9429305"/>
            <a:ext cx="2944342" cy="495793"/>
          </a:xfrm>
          <a:prstGeom prst="rect">
            <a:avLst/>
          </a:prstGeom>
          <a:noFill/>
          <a:ln w="9525">
            <a:noFill/>
            <a:miter lim="800000"/>
            <a:headEnd/>
            <a:tailEnd/>
          </a:ln>
          <a:effectLst/>
        </p:spPr>
        <p:txBody>
          <a:bodyPr vert="horz" wrap="square" lIns="91230" tIns="45615" rIns="91230" bIns="45615" numCol="1" anchor="b" anchorCtr="0" compatLnSpc="1">
            <a:prstTxWarp prst="textNoShape">
              <a:avLst/>
            </a:prstTxWarp>
          </a:bodyPr>
          <a:lstStyle>
            <a:lvl1pPr defTabSz="912490">
              <a:defRPr sz="1200">
                <a:latin typeface="Arial" charset="0"/>
              </a:defRPr>
            </a:lvl1pPr>
          </a:lstStyle>
          <a:p>
            <a:pPr>
              <a:defRPr/>
            </a:pPr>
            <a:endParaRPr lang="es-ES"/>
          </a:p>
        </p:txBody>
      </p:sp>
      <p:sp>
        <p:nvSpPr>
          <p:cNvPr id="167941" name="Rectangle 5"/>
          <p:cNvSpPr>
            <a:spLocks noGrp="1" noChangeArrowheads="1"/>
          </p:cNvSpPr>
          <p:nvPr>
            <p:ph type="sldNum" sz="quarter" idx="3"/>
          </p:nvPr>
        </p:nvSpPr>
        <p:spPr bwMode="auto">
          <a:xfrm>
            <a:off x="3851813" y="9429305"/>
            <a:ext cx="2944342" cy="495793"/>
          </a:xfrm>
          <a:prstGeom prst="rect">
            <a:avLst/>
          </a:prstGeom>
          <a:noFill/>
          <a:ln w="9525">
            <a:noFill/>
            <a:miter lim="800000"/>
            <a:headEnd/>
            <a:tailEnd/>
          </a:ln>
          <a:effectLst/>
        </p:spPr>
        <p:txBody>
          <a:bodyPr vert="horz" wrap="square" lIns="91230" tIns="45615" rIns="91230" bIns="45615" numCol="1" anchor="b" anchorCtr="0" compatLnSpc="1">
            <a:prstTxWarp prst="textNoShape">
              <a:avLst/>
            </a:prstTxWarp>
          </a:bodyPr>
          <a:lstStyle>
            <a:lvl1pPr algn="r" defTabSz="912490">
              <a:defRPr sz="1200">
                <a:latin typeface="Arial" charset="0"/>
              </a:defRPr>
            </a:lvl1pPr>
          </a:lstStyle>
          <a:p>
            <a:pPr>
              <a:defRPr/>
            </a:pPr>
            <a:fld id="{E4D9AF04-42F2-41A2-81CA-FF931E090C00}" type="slidenum">
              <a:rPr lang="es-ES"/>
              <a:pPr>
                <a:defRPr/>
              </a:pPr>
              <a:t>‹Nº›</a:t>
            </a:fld>
            <a:endParaRPr lang="es-ES"/>
          </a:p>
        </p:txBody>
      </p:sp>
    </p:spTree>
    <p:extLst>
      <p:ext uri="{BB962C8B-B14F-4D97-AF65-F5344CB8AC3E}">
        <p14:creationId xmlns:p14="http://schemas.microsoft.com/office/powerpoint/2010/main" val="1063564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2944342" cy="495793"/>
          </a:xfrm>
          <a:prstGeom prst="rect">
            <a:avLst/>
          </a:prstGeom>
          <a:noFill/>
          <a:ln w="9525">
            <a:noFill/>
            <a:miter lim="800000"/>
            <a:headEnd/>
            <a:tailEnd/>
          </a:ln>
          <a:effectLst/>
        </p:spPr>
        <p:txBody>
          <a:bodyPr vert="horz" wrap="square" lIns="91230" tIns="45615" rIns="91230" bIns="45615" numCol="1" anchor="t" anchorCtr="0" compatLnSpc="1">
            <a:prstTxWarp prst="textNoShape">
              <a:avLst/>
            </a:prstTxWarp>
          </a:bodyPr>
          <a:lstStyle>
            <a:lvl1pPr defTabSz="912490">
              <a:defRPr sz="1200">
                <a:latin typeface="Arial" charset="0"/>
              </a:defRPr>
            </a:lvl1pPr>
          </a:lstStyle>
          <a:p>
            <a:pPr>
              <a:defRPr/>
            </a:pPr>
            <a:endParaRPr lang="es-ES"/>
          </a:p>
        </p:txBody>
      </p:sp>
      <p:sp>
        <p:nvSpPr>
          <p:cNvPr id="88067" name="Rectangle 3"/>
          <p:cNvSpPr>
            <a:spLocks noGrp="1" noChangeArrowheads="1"/>
          </p:cNvSpPr>
          <p:nvPr>
            <p:ph type="dt" idx="1"/>
          </p:nvPr>
        </p:nvSpPr>
        <p:spPr bwMode="auto">
          <a:xfrm>
            <a:off x="3851813" y="0"/>
            <a:ext cx="2944342" cy="495793"/>
          </a:xfrm>
          <a:prstGeom prst="rect">
            <a:avLst/>
          </a:prstGeom>
          <a:noFill/>
          <a:ln w="9525">
            <a:noFill/>
            <a:miter lim="800000"/>
            <a:headEnd/>
            <a:tailEnd/>
          </a:ln>
          <a:effectLst/>
        </p:spPr>
        <p:txBody>
          <a:bodyPr vert="horz" wrap="square" lIns="91230" tIns="45615" rIns="91230" bIns="45615" numCol="1" anchor="t" anchorCtr="0" compatLnSpc="1">
            <a:prstTxWarp prst="textNoShape">
              <a:avLst/>
            </a:prstTxWarp>
          </a:bodyPr>
          <a:lstStyle>
            <a:lvl1pPr algn="r" defTabSz="912490">
              <a:defRPr sz="1200">
                <a:latin typeface="Arial" charset="0"/>
              </a:defRPr>
            </a:lvl1pPr>
          </a:lstStyle>
          <a:p>
            <a:pPr>
              <a:defRPr/>
            </a:pPr>
            <a:endParaRPr lang="es-ES"/>
          </a:p>
        </p:txBody>
      </p:sp>
      <p:sp>
        <p:nvSpPr>
          <p:cNvPr id="72708"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p:spPr>
      </p:sp>
      <p:sp>
        <p:nvSpPr>
          <p:cNvPr id="88069" name="Rectangle 5"/>
          <p:cNvSpPr>
            <a:spLocks noGrp="1" noChangeArrowheads="1"/>
          </p:cNvSpPr>
          <p:nvPr>
            <p:ph type="body" sz="quarter" idx="3"/>
          </p:nvPr>
        </p:nvSpPr>
        <p:spPr bwMode="auto">
          <a:xfrm>
            <a:off x="679464" y="4714653"/>
            <a:ext cx="5438748" cy="4466756"/>
          </a:xfrm>
          <a:prstGeom prst="rect">
            <a:avLst/>
          </a:prstGeom>
          <a:noFill/>
          <a:ln w="9525">
            <a:noFill/>
            <a:miter lim="800000"/>
            <a:headEnd/>
            <a:tailEnd/>
          </a:ln>
          <a:effectLst/>
        </p:spPr>
        <p:txBody>
          <a:bodyPr vert="horz" wrap="square" lIns="91230" tIns="45615" rIns="91230" bIns="45615"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88070" name="Rectangle 6"/>
          <p:cNvSpPr>
            <a:spLocks noGrp="1" noChangeArrowheads="1"/>
          </p:cNvSpPr>
          <p:nvPr>
            <p:ph type="ftr" sz="quarter" idx="4"/>
          </p:nvPr>
        </p:nvSpPr>
        <p:spPr bwMode="auto">
          <a:xfrm>
            <a:off x="0" y="9429305"/>
            <a:ext cx="2944342" cy="495793"/>
          </a:xfrm>
          <a:prstGeom prst="rect">
            <a:avLst/>
          </a:prstGeom>
          <a:noFill/>
          <a:ln w="9525">
            <a:noFill/>
            <a:miter lim="800000"/>
            <a:headEnd/>
            <a:tailEnd/>
          </a:ln>
          <a:effectLst/>
        </p:spPr>
        <p:txBody>
          <a:bodyPr vert="horz" wrap="square" lIns="91230" tIns="45615" rIns="91230" bIns="45615" numCol="1" anchor="b" anchorCtr="0" compatLnSpc="1">
            <a:prstTxWarp prst="textNoShape">
              <a:avLst/>
            </a:prstTxWarp>
          </a:bodyPr>
          <a:lstStyle>
            <a:lvl1pPr defTabSz="912490">
              <a:defRPr sz="1200">
                <a:latin typeface="Arial" charset="0"/>
              </a:defRPr>
            </a:lvl1pPr>
          </a:lstStyle>
          <a:p>
            <a:pPr>
              <a:defRPr/>
            </a:pPr>
            <a:endParaRPr lang="es-ES"/>
          </a:p>
        </p:txBody>
      </p:sp>
      <p:sp>
        <p:nvSpPr>
          <p:cNvPr id="88071" name="Rectangle 7"/>
          <p:cNvSpPr>
            <a:spLocks noGrp="1" noChangeArrowheads="1"/>
          </p:cNvSpPr>
          <p:nvPr>
            <p:ph type="sldNum" sz="quarter" idx="5"/>
          </p:nvPr>
        </p:nvSpPr>
        <p:spPr bwMode="auto">
          <a:xfrm>
            <a:off x="3851813" y="9429305"/>
            <a:ext cx="2944342" cy="495793"/>
          </a:xfrm>
          <a:prstGeom prst="rect">
            <a:avLst/>
          </a:prstGeom>
          <a:noFill/>
          <a:ln w="9525">
            <a:noFill/>
            <a:miter lim="800000"/>
            <a:headEnd/>
            <a:tailEnd/>
          </a:ln>
          <a:effectLst/>
        </p:spPr>
        <p:txBody>
          <a:bodyPr vert="horz" wrap="square" lIns="91230" tIns="45615" rIns="91230" bIns="45615" numCol="1" anchor="b" anchorCtr="0" compatLnSpc="1">
            <a:prstTxWarp prst="textNoShape">
              <a:avLst/>
            </a:prstTxWarp>
          </a:bodyPr>
          <a:lstStyle>
            <a:lvl1pPr algn="r" defTabSz="912490">
              <a:defRPr sz="1200">
                <a:latin typeface="Arial" charset="0"/>
              </a:defRPr>
            </a:lvl1pPr>
          </a:lstStyle>
          <a:p>
            <a:pPr>
              <a:defRPr/>
            </a:pPr>
            <a:fld id="{000C82DB-F4FB-4335-8EA0-FB297DA4882C}" type="slidenum">
              <a:rPr lang="es-ES"/>
              <a:pPr>
                <a:defRPr/>
              </a:pPr>
              <a:t>‹Nº›</a:t>
            </a:fld>
            <a:endParaRPr lang="es-ES"/>
          </a:p>
        </p:txBody>
      </p:sp>
    </p:spTree>
    <p:extLst>
      <p:ext uri="{BB962C8B-B14F-4D97-AF65-F5344CB8AC3E}">
        <p14:creationId xmlns:p14="http://schemas.microsoft.com/office/powerpoint/2010/main" val="40353252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34" kern="1200">
        <a:solidFill>
          <a:schemeClr val="tx1"/>
        </a:solidFill>
        <a:latin typeface="Arial" charset="0"/>
        <a:ea typeface="+mn-ea"/>
        <a:cs typeface="+mn-cs"/>
      </a:defRPr>
    </a:lvl1pPr>
    <a:lvl2pPr marL="432008" algn="l" rtl="0" eaLnBrk="0" fontAlgn="base" hangingPunct="0">
      <a:spcBef>
        <a:spcPct val="30000"/>
      </a:spcBef>
      <a:spcAft>
        <a:spcPct val="0"/>
      </a:spcAft>
      <a:defRPr sz="1134" kern="1200">
        <a:solidFill>
          <a:schemeClr val="tx1"/>
        </a:solidFill>
        <a:latin typeface="Arial" charset="0"/>
        <a:ea typeface="+mn-ea"/>
        <a:cs typeface="+mn-cs"/>
      </a:defRPr>
    </a:lvl2pPr>
    <a:lvl3pPr marL="864017" algn="l" rtl="0" eaLnBrk="0" fontAlgn="base" hangingPunct="0">
      <a:spcBef>
        <a:spcPct val="30000"/>
      </a:spcBef>
      <a:spcAft>
        <a:spcPct val="0"/>
      </a:spcAft>
      <a:defRPr sz="1134" kern="1200">
        <a:solidFill>
          <a:schemeClr val="tx1"/>
        </a:solidFill>
        <a:latin typeface="Arial" charset="0"/>
        <a:ea typeface="+mn-ea"/>
        <a:cs typeface="+mn-cs"/>
      </a:defRPr>
    </a:lvl3pPr>
    <a:lvl4pPr marL="1296025" algn="l" rtl="0" eaLnBrk="0" fontAlgn="base" hangingPunct="0">
      <a:spcBef>
        <a:spcPct val="30000"/>
      </a:spcBef>
      <a:spcAft>
        <a:spcPct val="0"/>
      </a:spcAft>
      <a:defRPr sz="1134" kern="1200">
        <a:solidFill>
          <a:schemeClr val="tx1"/>
        </a:solidFill>
        <a:latin typeface="Arial" charset="0"/>
        <a:ea typeface="+mn-ea"/>
        <a:cs typeface="+mn-cs"/>
      </a:defRPr>
    </a:lvl4pPr>
    <a:lvl5pPr marL="1728033" algn="l" rtl="0" eaLnBrk="0" fontAlgn="base" hangingPunct="0">
      <a:spcBef>
        <a:spcPct val="30000"/>
      </a:spcBef>
      <a:spcAft>
        <a:spcPct val="0"/>
      </a:spcAft>
      <a:defRPr sz="1134" kern="1200">
        <a:solidFill>
          <a:schemeClr val="tx1"/>
        </a:solidFill>
        <a:latin typeface="Arial" charset="0"/>
        <a:ea typeface="+mn-ea"/>
        <a:cs typeface="+mn-cs"/>
      </a:defRPr>
    </a:lvl5pPr>
    <a:lvl6pPr marL="2160041" algn="l" defTabSz="864017" rtl="0" eaLnBrk="1" latinLnBrk="0" hangingPunct="1">
      <a:defRPr sz="1134" kern="1200">
        <a:solidFill>
          <a:schemeClr val="tx1"/>
        </a:solidFill>
        <a:latin typeface="+mn-lt"/>
        <a:ea typeface="+mn-ea"/>
        <a:cs typeface="+mn-cs"/>
      </a:defRPr>
    </a:lvl6pPr>
    <a:lvl7pPr marL="2592050" algn="l" defTabSz="864017" rtl="0" eaLnBrk="1" latinLnBrk="0" hangingPunct="1">
      <a:defRPr sz="1134" kern="1200">
        <a:solidFill>
          <a:schemeClr val="tx1"/>
        </a:solidFill>
        <a:latin typeface="+mn-lt"/>
        <a:ea typeface="+mn-ea"/>
        <a:cs typeface="+mn-cs"/>
      </a:defRPr>
    </a:lvl7pPr>
    <a:lvl8pPr marL="3024058" algn="l" defTabSz="864017" rtl="0" eaLnBrk="1" latinLnBrk="0" hangingPunct="1">
      <a:defRPr sz="1134" kern="1200">
        <a:solidFill>
          <a:schemeClr val="tx1"/>
        </a:solidFill>
        <a:latin typeface="+mn-lt"/>
        <a:ea typeface="+mn-ea"/>
        <a:cs typeface="+mn-cs"/>
      </a:defRPr>
    </a:lvl8pPr>
    <a:lvl9pPr marL="3456066" algn="l" defTabSz="864017" rtl="0" eaLnBrk="1" latinLnBrk="0" hangingPunct="1">
      <a:defRPr sz="113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000C82DB-F4FB-4335-8EA0-FB297DA4882C}" type="slidenum">
              <a:rPr lang="es-ES" smtClean="0"/>
              <a:pPr>
                <a:defRPr/>
              </a:pPr>
              <a:t>7</a:t>
            </a:fld>
            <a:endParaRPr lang="es-ES"/>
          </a:p>
        </p:txBody>
      </p:sp>
    </p:spTree>
    <p:extLst>
      <p:ext uri="{BB962C8B-B14F-4D97-AF65-F5344CB8AC3E}">
        <p14:creationId xmlns:p14="http://schemas.microsoft.com/office/powerpoint/2010/main" val="18164666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43" name="Rectangle 3"/>
          <p:cNvSpPr>
            <a:spLocks noGrp="1" noChangeArrowheads="1"/>
          </p:cNvSpPr>
          <p:nvPr>
            <p:ph type="ctrTitle" hasCustomPrompt="1"/>
          </p:nvPr>
        </p:nvSpPr>
        <p:spPr>
          <a:xfrm>
            <a:off x="346869" y="2946243"/>
            <a:ext cx="10866381" cy="587688"/>
          </a:xfrm>
        </p:spPr>
        <p:txBody>
          <a:bodyPr/>
          <a:lstStyle>
            <a:lvl1pPr algn="ctr">
              <a:defRPr sz="4000" b="0" cap="none" spc="0">
                <a:ln w="22225">
                  <a:solidFill>
                    <a:schemeClr val="tx2"/>
                  </a:solidFill>
                  <a:prstDash val="solid"/>
                </a:ln>
                <a:solidFill>
                  <a:schemeClr val="bg1"/>
                </a:solidFill>
                <a:effectLst/>
                <a:latin typeface="Franklin Gothic Heavy" pitchFamily="34" charset="0"/>
              </a:defRPr>
            </a:lvl1pPr>
          </a:lstStyle>
          <a:p>
            <a:r>
              <a:rPr lang="es-EC" altLang="en-US" dirty="0"/>
              <a:t>PRESENTATION TITLE</a:t>
            </a:r>
            <a:endParaRPr lang="es-ES" altLang="en-US" dirty="0"/>
          </a:p>
        </p:txBody>
      </p:sp>
      <p:sp>
        <p:nvSpPr>
          <p:cNvPr id="163844" name="Rectangle 4"/>
          <p:cNvSpPr>
            <a:spLocks noGrp="1" noChangeArrowheads="1"/>
          </p:cNvSpPr>
          <p:nvPr>
            <p:ph type="subTitle" idx="1" hasCustomPrompt="1"/>
          </p:nvPr>
        </p:nvSpPr>
        <p:spPr>
          <a:xfrm>
            <a:off x="4428096" y="5163142"/>
            <a:ext cx="3139474" cy="1254968"/>
          </a:xfrm>
        </p:spPr>
        <p:txBody>
          <a:bodyPr anchor="ctr" anchorCtr="0"/>
          <a:lstStyle>
            <a:lvl1pPr marL="0" indent="0" algn="l">
              <a:buFont typeface="Wingdings" pitchFamily="2" charset="2"/>
              <a:buNone/>
              <a:defRPr sz="1600" b="0">
                <a:solidFill>
                  <a:schemeClr val="bg2"/>
                </a:solidFill>
                <a:latin typeface="Franklin Gothic Medium" pitchFamily="34" charset="0"/>
              </a:defRPr>
            </a:lvl1pPr>
          </a:lstStyle>
          <a:p>
            <a:r>
              <a:rPr lang="es-ES" altLang="en-US" dirty="0"/>
              <a:t>F. Javier Martínez Solano</a:t>
            </a:r>
          </a:p>
          <a:p>
            <a:r>
              <a:rPr lang="es-ES" altLang="en-US" dirty="0"/>
              <a:t>Fernando Martínez Alzamora</a:t>
            </a:r>
          </a:p>
          <a:p>
            <a:r>
              <a:rPr lang="es-ES" altLang="en-US" dirty="0"/>
              <a:t>Pedro Luis Iglesias Rey</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43" name="Rectangle 3"/>
          <p:cNvSpPr>
            <a:spLocks noGrp="1" noChangeArrowheads="1"/>
          </p:cNvSpPr>
          <p:nvPr>
            <p:ph type="ctrTitle" hasCustomPrompt="1"/>
          </p:nvPr>
        </p:nvSpPr>
        <p:spPr>
          <a:xfrm>
            <a:off x="338193" y="2940431"/>
            <a:ext cx="10866381" cy="587688"/>
          </a:xfrm>
        </p:spPr>
        <p:txBody>
          <a:bodyPr/>
          <a:lstStyle>
            <a:lvl1pPr algn="ctr">
              <a:defRPr sz="4000" b="0" cap="none" spc="0">
                <a:ln w="22225">
                  <a:solidFill>
                    <a:schemeClr val="tx2"/>
                  </a:solidFill>
                  <a:prstDash val="solid"/>
                </a:ln>
                <a:solidFill>
                  <a:schemeClr val="bg1"/>
                </a:solidFill>
                <a:effectLst/>
                <a:latin typeface="Franklin Gothic Heavy" pitchFamily="34" charset="0"/>
              </a:defRPr>
            </a:lvl1pPr>
          </a:lstStyle>
          <a:p>
            <a:r>
              <a:rPr lang="en-US" altLang="en-US" dirty="0"/>
              <a:t>TRANSITION SLIDE (SUB-TITLE)</a:t>
            </a:r>
            <a:endParaRPr lang="es-ES" altLang="en-US" dirty="0"/>
          </a:p>
        </p:txBody>
      </p:sp>
    </p:spTree>
    <p:extLst>
      <p:ext uri="{BB962C8B-B14F-4D97-AF65-F5344CB8AC3E}">
        <p14:creationId xmlns:p14="http://schemas.microsoft.com/office/powerpoint/2010/main" val="4237303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360364" y="0"/>
            <a:ext cx="10844212" cy="835523"/>
          </a:xfrm>
        </p:spPr>
        <p:txBody>
          <a:bodyPr/>
          <a:lstStyle>
            <a:lvl1pPr>
              <a:defRPr b="0"/>
            </a:lvl1pPr>
          </a:lstStyle>
          <a:p>
            <a:r>
              <a:rPr lang="es-ES" dirty="0"/>
              <a:t>Haga clic para modificar el estilo de título del patrón</a:t>
            </a:r>
          </a:p>
        </p:txBody>
      </p:sp>
      <p:sp>
        <p:nvSpPr>
          <p:cNvPr id="3" name="2 Marcador de contenido"/>
          <p:cNvSpPr>
            <a:spLocks noGrp="1"/>
          </p:cNvSpPr>
          <p:nvPr>
            <p:ph idx="1"/>
          </p:nvPr>
        </p:nvSpPr>
        <p:spPr>
          <a:xfrm>
            <a:off x="1079499" y="1029028"/>
            <a:ext cx="10124475" cy="4762629"/>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360364" y="0"/>
            <a:ext cx="10843610" cy="835523"/>
          </a:xfrm>
        </p:spPr>
        <p:txBody>
          <a:bodyPr/>
          <a:lstStyle/>
          <a:p>
            <a:r>
              <a:rPr lang="es-ES" dirty="0"/>
              <a:t>Haga clic para modificar el estilo de título del patrón</a:t>
            </a:r>
          </a:p>
        </p:txBody>
      </p:sp>
      <p:sp>
        <p:nvSpPr>
          <p:cNvPr id="3" name="2 Marcador de contenido"/>
          <p:cNvSpPr>
            <a:spLocks noGrp="1"/>
          </p:cNvSpPr>
          <p:nvPr>
            <p:ph sz="half" idx="1"/>
          </p:nvPr>
        </p:nvSpPr>
        <p:spPr>
          <a:xfrm>
            <a:off x="1079500" y="1029028"/>
            <a:ext cx="4681538" cy="4762629"/>
          </a:xfrm>
          <a:noFill/>
          <a:ln w="9525">
            <a:noFill/>
            <a:miter lim="800000"/>
            <a:headEnd/>
            <a:tailEnd/>
          </a:ln>
        </p:spPr>
        <p:txBody>
          <a:bodyPr/>
          <a:lstStyle>
            <a:lvl1pPr algn="l" rtl="0" eaLnBrk="0" fontAlgn="base" hangingPunct="0">
              <a:spcBef>
                <a:spcPct val="20000"/>
              </a:spcBef>
              <a:spcAft>
                <a:spcPct val="0"/>
              </a:spcAft>
              <a:buFont typeface="Wingdings" pitchFamily="2" charset="2"/>
              <a:defRPr lang="es-ES" sz="2268" dirty="0" smtClean="0">
                <a:solidFill>
                  <a:schemeClr val="tx1"/>
                </a:solidFill>
                <a:latin typeface="Franklin Gothic Medium" pitchFamily="34" charset="0"/>
                <a:ea typeface="+mn-ea"/>
                <a:cs typeface="+mn-cs"/>
              </a:defRPr>
            </a:lvl1pPr>
            <a:lvl2pPr algn="l" rtl="0" eaLnBrk="0" fontAlgn="base" hangingPunct="0">
              <a:spcBef>
                <a:spcPct val="20000"/>
              </a:spcBef>
              <a:spcAft>
                <a:spcPct val="0"/>
              </a:spcAft>
              <a:buFont typeface="Wingdings" pitchFamily="2" charset="2"/>
              <a:defRPr lang="es-ES" sz="1890" dirty="0" smtClean="0">
                <a:solidFill>
                  <a:schemeClr val="tx1"/>
                </a:solidFill>
                <a:latin typeface="Franklin Gothic Medium" pitchFamily="34" charset="0"/>
                <a:ea typeface="+mn-ea"/>
                <a:cs typeface="+mn-cs"/>
              </a:defRPr>
            </a:lvl2pPr>
            <a:lvl3pPr algn="l" rtl="0" eaLnBrk="0" fontAlgn="base" hangingPunct="0">
              <a:spcBef>
                <a:spcPct val="20000"/>
              </a:spcBef>
              <a:spcAft>
                <a:spcPct val="0"/>
              </a:spcAft>
              <a:buFont typeface="Wingdings" pitchFamily="2" charset="2"/>
              <a:defRPr lang="es-ES" sz="1701" dirty="0" smtClean="0">
                <a:solidFill>
                  <a:schemeClr val="tx1"/>
                </a:solidFill>
                <a:latin typeface="Franklin Gothic Medium" pitchFamily="34" charset="0"/>
                <a:ea typeface="+mn-ea"/>
                <a:cs typeface="+mn-cs"/>
              </a:defRPr>
            </a:lvl3pPr>
            <a:lvl4pPr algn="l" rtl="0" eaLnBrk="0" fontAlgn="base" hangingPunct="0">
              <a:spcBef>
                <a:spcPct val="20000"/>
              </a:spcBef>
              <a:spcAft>
                <a:spcPct val="0"/>
              </a:spcAft>
              <a:buFont typeface="Wingdings" pitchFamily="2" charset="2"/>
              <a:defRPr lang="es-ES" sz="1512" dirty="0" smtClean="0">
                <a:solidFill>
                  <a:schemeClr val="tx1"/>
                </a:solidFill>
                <a:latin typeface="Franklin Gothic Medium" pitchFamily="34" charset="0"/>
                <a:ea typeface="+mn-ea"/>
                <a:cs typeface="+mn-cs"/>
              </a:defRPr>
            </a:lvl4pPr>
            <a:lvl5pPr algn="l" rtl="0" eaLnBrk="0" fontAlgn="base" hangingPunct="0">
              <a:spcBef>
                <a:spcPct val="20000"/>
              </a:spcBef>
              <a:spcAft>
                <a:spcPct val="0"/>
              </a:spcAft>
              <a:buFont typeface="Wingdings" pitchFamily="2" charset="2"/>
              <a:defRPr lang="es-ES" sz="2268" dirty="0">
                <a:solidFill>
                  <a:schemeClr val="tx1"/>
                </a:solidFill>
                <a:latin typeface="+mn-lt"/>
                <a:ea typeface="+mn-ea"/>
                <a:cs typeface="+mn-cs"/>
              </a:defRPr>
            </a:lvl5pPr>
            <a:lvl6pPr>
              <a:defRPr sz="1701"/>
            </a:lvl6pPr>
            <a:lvl7pPr>
              <a:defRPr sz="1701"/>
            </a:lvl7pPr>
            <a:lvl8pPr>
              <a:defRPr sz="1701"/>
            </a:lvl8pPr>
            <a:lvl9pPr>
              <a:defRPr sz="1701"/>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p:txBody>
      </p:sp>
      <p:sp>
        <p:nvSpPr>
          <p:cNvPr id="4" name="3 Marcador de contenido"/>
          <p:cNvSpPr>
            <a:spLocks noGrp="1"/>
          </p:cNvSpPr>
          <p:nvPr>
            <p:ph sz="half" idx="2"/>
          </p:nvPr>
        </p:nvSpPr>
        <p:spPr>
          <a:xfrm>
            <a:off x="6480175" y="1029028"/>
            <a:ext cx="4723799" cy="4762629"/>
          </a:xfrm>
          <a:noFill/>
          <a:ln w="9525">
            <a:noFill/>
            <a:miter lim="800000"/>
            <a:headEnd/>
            <a:tailEnd/>
          </a:ln>
        </p:spPr>
        <p:txBody>
          <a:bodyPr/>
          <a:lstStyle>
            <a:lvl1pPr algn="l" rtl="0" eaLnBrk="0" fontAlgn="base" hangingPunct="0">
              <a:spcBef>
                <a:spcPct val="20000"/>
              </a:spcBef>
              <a:spcAft>
                <a:spcPct val="0"/>
              </a:spcAft>
              <a:buFont typeface="Wingdings" pitchFamily="2" charset="2"/>
              <a:defRPr lang="es-ES" sz="2268" dirty="0" smtClean="0">
                <a:solidFill>
                  <a:schemeClr val="tx1"/>
                </a:solidFill>
                <a:latin typeface="Franklin Gothic Medium" pitchFamily="34" charset="0"/>
                <a:ea typeface="+mn-ea"/>
                <a:cs typeface="+mn-cs"/>
              </a:defRPr>
            </a:lvl1pPr>
            <a:lvl2pPr algn="l" rtl="0" eaLnBrk="0" fontAlgn="base" hangingPunct="0">
              <a:spcBef>
                <a:spcPct val="20000"/>
              </a:spcBef>
              <a:spcAft>
                <a:spcPct val="0"/>
              </a:spcAft>
              <a:buFont typeface="Wingdings" pitchFamily="2" charset="2"/>
              <a:defRPr lang="es-ES" sz="1890" dirty="0" smtClean="0">
                <a:solidFill>
                  <a:schemeClr val="tx1"/>
                </a:solidFill>
                <a:latin typeface="Franklin Gothic Medium" pitchFamily="34" charset="0"/>
                <a:ea typeface="+mn-ea"/>
                <a:cs typeface="+mn-cs"/>
              </a:defRPr>
            </a:lvl2pPr>
            <a:lvl3pPr algn="l" rtl="0" eaLnBrk="0" fontAlgn="base" hangingPunct="0">
              <a:spcBef>
                <a:spcPct val="20000"/>
              </a:spcBef>
              <a:spcAft>
                <a:spcPct val="0"/>
              </a:spcAft>
              <a:buFont typeface="Wingdings" pitchFamily="2" charset="2"/>
              <a:defRPr lang="es-ES" sz="1701" dirty="0" smtClean="0">
                <a:solidFill>
                  <a:schemeClr val="tx1"/>
                </a:solidFill>
                <a:latin typeface="Franklin Gothic Medium" pitchFamily="34" charset="0"/>
                <a:ea typeface="+mn-ea"/>
                <a:cs typeface="+mn-cs"/>
              </a:defRPr>
            </a:lvl3pPr>
            <a:lvl4pPr algn="l" rtl="0" eaLnBrk="0" fontAlgn="base" hangingPunct="0">
              <a:spcBef>
                <a:spcPct val="20000"/>
              </a:spcBef>
              <a:spcAft>
                <a:spcPct val="0"/>
              </a:spcAft>
              <a:buFont typeface="Wingdings" pitchFamily="2" charset="2"/>
              <a:defRPr lang="es-ES" sz="1512" dirty="0" smtClean="0">
                <a:solidFill>
                  <a:schemeClr val="tx1"/>
                </a:solidFill>
                <a:latin typeface="Franklin Gothic Medium" pitchFamily="34" charset="0"/>
                <a:ea typeface="+mn-ea"/>
                <a:cs typeface="+mn-cs"/>
              </a:defRPr>
            </a:lvl4pPr>
            <a:lvl5pPr algn="l" rtl="0" eaLnBrk="0" fontAlgn="base" hangingPunct="0">
              <a:spcBef>
                <a:spcPct val="20000"/>
              </a:spcBef>
              <a:spcAft>
                <a:spcPct val="0"/>
              </a:spcAft>
              <a:buFont typeface="Wingdings" pitchFamily="2" charset="2"/>
              <a:defRPr lang="es-ES" sz="2268">
                <a:solidFill>
                  <a:schemeClr val="tx1"/>
                </a:solidFill>
                <a:latin typeface="+mn-lt"/>
                <a:ea typeface="+mn-ea"/>
                <a:cs typeface="+mn-cs"/>
              </a:defRPr>
            </a:lvl5pPr>
            <a:lvl6pPr>
              <a:defRPr sz="1701"/>
            </a:lvl6pPr>
            <a:lvl7pPr>
              <a:defRPr sz="1701"/>
            </a:lvl7pPr>
            <a:lvl8pPr>
              <a:defRPr sz="1701"/>
            </a:lvl8pPr>
            <a:lvl9pPr>
              <a:defRPr sz="1701"/>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Haga clic para modificar el estilo de título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360364" y="0"/>
            <a:ext cx="10854022" cy="835524"/>
          </a:xfrm>
        </p:spPr>
        <p:txBody>
          <a:bodyPr/>
          <a:lstStyle/>
          <a:p>
            <a:r>
              <a:rPr lang="es-ES" dirty="0"/>
              <a:t>Haga clic para modificar el estilo de título del patrón</a:t>
            </a:r>
          </a:p>
        </p:txBody>
      </p:sp>
      <p:sp>
        <p:nvSpPr>
          <p:cNvPr id="3" name="2 Marcador de texto"/>
          <p:cNvSpPr>
            <a:spLocks noGrp="1"/>
          </p:cNvSpPr>
          <p:nvPr>
            <p:ph type="body" sz="half" idx="1"/>
          </p:nvPr>
        </p:nvSpPr>
        <p:spPr>
          <a:xfrm>
            <a:off x="1079500" y="1029028"/>
            <a:ext cx="4681538" cy="4762629"/>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p:txBody>
      </p:sp>
      <p:sp>
        <p:nvSpPr>
          <p:cNvPr id="4" name="3 Marcador de contenido"/>
          <p:cNvSpPr>
            <a:spLocks noGrp="1"/>
          </p:cNvSpPr>
          <p:nvPr>
            <p:ph sz="quarter" idx="2"/>
          </p:nvPr>
        </p:nvSpPr>
        <p:spPr>
          <a:xfrm>
            <a:off x="6480175" y="1029028"/>
            <a:ext cx="4723800" cy="2211083"/>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p:txBody>
      </p:sp>
      <p:sp>
        <p:nvSpPr>
          <p:cNvPr id="5" name="4 Marcador de contenido"/>
          <p:cNvSpPr>
            <a:spLocks noGrp="1"/>
          </p:cNvSpPr>
          <p:nvPr>
            <p:ph sz="quarter" idx="3"/>
          </p:nvPr>
        </p:nvSpPr>
        <p:spPr>
          <a:xfrm>
            <a:off x="6491175" y="3580574"/>
            <a:ext cx="4723209" cy="2211083"/>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360364" y="2"/>
            <a:ext cx="10844212" cy="835524"/>
          </a:xfrm>
        </p:spPr>
        <p:txBody>
          <a:bodyPr/>
          <a:lstStyle/>
          <a:p>
            <a:r>
              <a:rPr lang="es-ES" dirty="0"/>
              <a:t>Haga clic para modificar el estilo de título del patrón</a:t>
            </a:r>
          </a:p>
        </p:txBody>
      </p:sp>
      <p:sp>
        <p:nvSpPr>
          <p:cNvPr id="3" name="2 Marcador de texto"/>
          <p:cNvSpPr>
            <a:spLocks noGrp="1"/>
          </p:cNvSpPr>
          <p:nvPr>
            <p:ph type="body" sz="half" idx="1"/>
          </p:nvPr>
        </p:nvSpPr>
        <p:spPr>
          <a:xfrm>
            <a:off x="1079500" y="1033074"/>
            <a:ext cx="3240582" cy="4758584"/>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contenido"/>
          <p:cNvSpPr>
            <a:spLocks noGrp="1"/>
          </p:cNvSpPr>
          <p:nvPr>
            <p:ph sz="half" idx="2"/>
          </p:nvPr>
        </p:nvSpPr>
        <p:spPr>
          <a:xfrm>
            <a:off x="7920484" y="1037344"/>
            <a:ext cx="3283490" cy="4754314"/>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6" name="2 Marcador de texto">
            <a:extLst>
              <a:ext uri="{FF2B5EF4-FFF2-40B4-BE49-F238E27FC236}">
                <a16:creationId xmlns:a16="http://schemas.microsoft.com/office/drawing/2014/main" id="{E1DB0378-ED39-4F30-8C10-A11E06490558}"/>
              </a:ext>
            </a:extLst>
          </p:cNvPr>
          <p:cNvSpPr>
            <a:spLocks noGrp="1"/>
          </p:cNvSpPr>
          <p:nvPr>
            <p:ph type="body" sz="half" idx="11"/>
          </p:nvPr>
        </p:nvSpPr>
        <p:spPr>
          <a:xfrm>
            <a:off x="4500104" y="1029028"/>
            <a:ext cx="3240359" cy="4758584"/>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36" y="57"/>
            <a:ext cx="11519452" cy="6480643"/>
          </a:xfrm>
          <a:prstGeom prst="rect">
            <a:avLst/>
          </a:prstGeom>
        </p:spPr>
      </p:pic>
      <p:sp>
        <p:nvSpPr>
          <p:cNvPr id="14339" name="Rectangle 6"/>
          <p:cNvSpPr>
            <a:spLocks noGrp="1" noChangeArrowheads="1"/>
          </p:cNvSpPr>
          <p:nvPr>
            <p:ph type="title"/>
          </p:nvPr>
        </p:nvSpPr>
        <p:spPr bwMode="auto">
          <a:xfrm>
            <a:off x="360363" y="0"/>
            <a:ext cx="10844212" cy="83552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s-ES" altLang="en-US" dirty="0"/>
              <a:t>Haga clic para cambiar el estilo de título	</a:t>
            </a:r>
          </a:p>
        </p:txBody>
      </p:sp>
      <p:sp>
        <p:nvSpPr>
          <p:cNvPr id="14342" name="Rectangle 12"/>
          <p:cNvSpPr>
            <a:spLocks noGrp="1" noChangeArrowheads="1"/>
          </p:cNvSpPr>
          <p:nvPr>
            <p:ph type="body" idx="1"/>
          </p:nvPr>
        </p:nvSpPr>
        <p:spPr bwMode="auto">
          <a:xfrm>
            <a:off x="1079499" y="1029028"/>
            <a:ext cx="10124475" cy="47626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n-US" dirty="0"/>
              <a:t>Haga clic para modificar el estilo de texto del patrón</a:t>
            </a:r>
          </a:p>
          <a:p>
            <a:pPr lvl="1"/>
            <a:r>
              <a:rPr lang="es-ES" altLang="en-US" dirty="0"/>
              <a:t>Segundo nivel</a:t>
            </a:r>
          </a:p>
          <a:p>
            <a:pPr lvl="2"/>
            <a:r>
              <a:rPr lang="es-ES" altLang="en-US" dirty="0"/>
              <a:t>Tercer nivel</a:t>
            </a:r>
          </a:p>
          <a:p>
            <a:pPr lvl="3"/>
            <a:r>
              <a:rPr lang="es-ES" altLang="en-US" dirty="0"/>
              <a:t>Cuarto nivel</a:t>
            </a:r>
          </a:p>
          <a:p>
            <a:pPr lvl="4"/>
            <a:r>
              <a:rPr lang="es-ES" altLang="en-US" dirty="0"/>
              <a:t>Quinto nivel</a:t>
            </a:r>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27" r:id="rId3"/>
    <p:sldLayoutId id="2147483828" r:id="rId4"/>
    <p:sldLayoutId id="2147483829" r:id="rId5"/>
    <p:sldLayoutId id="2147483830" r:id="rId6"/>
    <p:sldLayoutId id="2147483831" r:id="rId7"/>
  </p:sldLayoutIdLst>
  <p:hf hdr="0" ftr="0" dt="0"/>
  <p:txStyles>
    <p:titleStyle>
      <a:lvl1pPr algn="r" rtl="0" eaLnBrk="0" fontAlgn="base" hangingPunct="0">
        <a:spcBef>
          <a:spcPct val="0"/>
        </a:spcBef>
        <a:spcAft>
          <a:spcPct val="0"/>
        </a:spcAft>
        <a:defRPr sz="2800" b="0">
          <a:solidFill>
            <a:schemeClr val="bg1"/>
          </a:solidFill>
          <a:latin typeface="Franklin Gothic Heavy" pitchFamily="34" charset="0"/>
          <a:ea typeface="+mj-ea"/>
          <a:cs typeface="+mj-cs"/>
        </a:defRPr>
      </a:lvl1pPr>
      <a:lvl2pPr algn="r" rtl="0" eaLnBrk="0" fontAlgn="base" hangingPunct="0">
        <a:spcBef>
          <a:spcPct val="0"/>
        </a:spcBef>
        <a:spcAft>
          <a:spcPct val="0"/>
        </a:spcAft>
        <a:defRPr sz="2646" b="1">
          <a:solidFill>
            <a:schemeClr val="tx2"/>
          </a:solidFill>
          <a:latin typeface="Tahoma" pitchFamily="34" charset="0"/>
        </a:defRPr>
      </a:lvl2pPr>
      <a:lvl3pPr algn="r" rtl="0" eaLnBrk="0" fontAlgn="base" hangingPunct="0">
        <a:spcBef>
          <a:spcPct val="0"/>
        </a:spcBef>
        <a:spcAft>
          <a:spcPct val="0"/>
        </a:spcAft>
        <a:defRPr sz="2646" b="1">
          <a:solidFill>
            <a:schemeClr val="tx2"/>
          </a:solidFill>
          <a:latin typeface="Tahoma" pitchFamily="34" charset="0"/>
        </a:defRPr>
      </a:lvl3pPr>
      <a:lvl4pPr algn="r" rtl="0" eaLnBrk="0" fontAlgn="base" hangingPunct="0">
        <a:spcBef>
          <a:spcPct val="0"/>
        </a:spcBef>
        <a:spcAft>
          <a:spcPct val="0"/>
        </a:spcAft>
        <a:defRPr sz="2646" b="1">
          <a:solidFill>
            <a:schemeClr val="tx2"/>
          </a:solidFill>
          <a:latin typeface="Tahoma" pitchFamily="34" charset="0"/>
        </a:defRPr>
      </a:lvl4pPr>
      <a:lvl5pPr algn="r" rtl="0" eaLnBrk="0" fontAlgn="base" hangingPunct="0">
        <a:spcBef>
          <a:spcPct val="0"/>
        </a:spcBef>
        <a:spcAft>
          <a:spcPct val="0"/>
        </a:spcAft>
        <a:defRPr sz="2646" b="1">
          <a:solidFill>
            <a:schemeClr val="tx2"/>
          </a:solidFill>
          <a:latin typeface="Tahoma" pitchFamily="34" charset="0"/>
        </a:defRPr>
      </a:lvl5pPr>
      <a:lvl6pPr marL="432008" algn="r" rtl="0" fontAlgn="base">
        <a:spcBef>
          <a:spcPct val="0"/>
        </a:spcBef>
        <a:spcAft>
          <a:spcPct val="0"/>
        </a:spcAft>
        <a:defRPr sz="2646" b="1">
          <a:solidFill>
            <a:schemeClr val="tx2"/>
          </a:solidFill>
          <a:latin typeface="Tahoma" pitchFamily="34" charset="0"/>
        </a:defRPr>
      </a:lvl6pPr>
      <a:lvl7pPr marL="864017" algn="r" rtl="0" fontAlgn="base">
        <a:spcBef>
          <a:spcPct val="0"/>
        </a:spcBef>
        <a:spcAft>
          <a:spcPct val="0"/>
        </a:spcAft>
        <a:defRPr sz="2646" b="1">
          <a:solidFill>
            <a:schemeClr val="tx2"/>
          </a:solidFill>
          <a:latin typeface="Tahoma" pitchFamily="34" charset="0"/>
        </a:defRPr>
      </a:lvl7pPr>
      <a:lvl8pPr marL="1296025" algn="r" rtl="0" fontAlgn="base">
        <a:spcBef>
          <a:spcPct val="0"/>
        </a:spcBef>
        <a:spcAft>
          <a:spcPct val="0"/>
        </a:spcAft>
        <a:defRPr sz="2646" b="1">
          <a:solidFill>
            <a:schemeClr val="tx2"/>
          </a:solidFill>
          <a:latin typeface="Tahoma" pitchFamily="34" charset="0"/>
        </a:defRPr>
      </a:lvl8pPr>
      <a:lvl9pPr marL="1728033" algn="r" rtl="0" fontAlgn="base">
        <a:spcBef>
          <a:spcPct val="0"/>
        </a:spcBef>
        <a:spcAft>
          <a:spcPct val="0"/>
        </a:spcAft>
        <a:defRPr sz="2646" b="1">
          <a:solidFill>
            <a:schemeClr val="tx2"/>
          </a:solidFill>
          <a:latin typeface="Tahoma" pitchFamily="34" charset="0"/>
        </a:defRPr>
      </a:lvl9pPr>
    </p:titleStyle>
    <p:bodyStyle>
      <a:lvl1pPr marL="324006" indent="-324006" algn="l" rtl="0" eaLnBrk="0" fontAlgn="base" hangingPunct="0">
        <a:spcBef>
          <a:spcPct val="20000"/>
        </a:spcBef>
        <a:spcAft>
          <a:spcPct val="0"/>
        </a:spcAft>
        <a:buClr>
          <a:schemeClr val="tx2"/>
        </a:buClr>
        <a:buSzPct val="80000"/>
        <a:buFont typeface="Wingdings" pitchFamily="2" charset="2"/>
        <a:buChar char="n"/>
        <a:defRPr sz="2268">
          <a:solidFill>
            <a:schemeClr val="tx1"/>
          </a:solidFill>
          <a:latin typeface="Franklin Gothic Medium" pitchFamily="34" charset="0"/>
          <a:ea typeface="+mn-ea"/>
          <a:cs typeface="+mn-cs"/>
        </a:defRPr>
      </a:lvl1pPr>
      <a:lvl2pPr marL="654013" indent="-328507" algn="l" rtl="0" eaLnBrk="0" fontAlgn="base" hangingPunct="0">
        <a:spcBef>
          <a:spcPct val="20000"/>
        </a:spcBef>
        <a:spcAft>
          <a:spcPct val="0"/>
        </a:spcAft>
        <a:buClr>
          <a:schemeClr val="accent2"/>
        </a:buClr>
        <a:buSzPct val="80000"/>
        <a:buFont typeface="Wingdings" pitchFamily="2" charset="2"/>
        <a:buChar char="l"/>
        <a:defRPr sz="1890">
          <a:solidFill>
            <a:schemeClr val="tx1"/>
          </a:solidFill>
          <a:latin typeface="Franklin Gothic Medium" pitchFamily="34" charset="0"/>
        </a:defRPr>
      </a:lvl2pPr>
      <a:lvl3pPr marL="933018" indent="-277506" algn="l" rtl="0" eaLnBrk="0" fontAlgn="base" hangingPunct="0">
        <a:spcBef>
          <a:spcPct val="20000"/>
        </a:spcBef>
        <a:spcAft>
          <a:spcPct val="0"/>
        </a:spcAft>
        <a:buClr>
          <a:schemeClr val="accent1"/>
        </a:buClr>
        <a:buSzPct val="80000"/>
        <a:buFont typeface="Wingdings" pitchFamily="2" charset="2"/>
        <a:buChar char="l"/>
        <a:defRPr>
          <a:solidFill>
            <a:schemeClr val="tx1"/>
          </a:solidFill>
          <a:latin typeface="Franklin Gothic Medium" pitchFamily="34" charset="0"/>
        </a:defRPr>
      </a:lvl3pPr>
      <a:lvl4pPr marL="1210524" indent="-276005" algn="l" rtl="0" eaLnBrk="0" fontAlgn="base" hangingPunct="0">
        <a:spcBef>
          <a:spcPct val="20000"/>
        </a:spcBef>
        <a:spcAft>
          <a:spcPct val="0"/>
        </a:spcAft>
        <a:buClr>
          <a:schemeClr val="tx2"/>
        </a:buClr>
        <a:buFont typeface="Wingdings" pitchFamily="2" charset="2"/>
        <a:buChar char="§"/>
        <a:defRPr sz="1512">
          <a:solidFill>
            <a:schemeClr val="tx1"/>
          </a:solidFill>
          <a:latin typeface="Franklin Gothic Medium" pitchFamily="34" charset="0"/>
        </a:defRPr>
      </a:lvl4pPr>
      <a:lvl5pPr marL="1510529" indent="-298506" algn="l" rtl="0" eaLnBrk="0" fontAlgn="base" hangingPunct="0">
        <a:spcBef>
          <a:spcPct val="20000"/>
        </a:spcBef>
        <a:spcAft>
          <a:spcPct val="0"/>
        </a:spcAft>
        <a:buClr>
          <a:schemeClr val="folHlink"/>
        </a:buClr>
        <a:buFont typeface="Wingdings" pitchFamily="2" charset="2"/>
        <a:buChar char="§"/>
        <a:defRPr sz="1512">
          <a:solidFill>
            <a:schemeClr val="tx1"/>
          </a:solidFill>
          <a:latin typeface="Franklin Gothic Medium" pitchFamily="34" charset="0"/>
        </a:defRPr>
      </a:lvl5pPr>
      <a:lvl6pPr marL="1942538" indent="-298506" algn="l" rtl="0" fontAlgn="base">
        <a:spcBef>
          <a:spcPct val="20000"/>
        </a:spcBef>
        <a:spcAft>
          <a:spcPct val="0"/>
        </a:spcAft>
        <a:buClr>
          <a:schemeClr val="folHlink"/>
        </a:buClr>
        <a:buFont typeface="Wingdings" pitchFamily="2" charset="2"/>
        <a:buChar char="§"/>
        <a:defRPr sz="1512">
          <a:solidFill>
            <a:schemeClr val="tx1"/>
          </a:solidFill>
          <a:latin typeface="+mn-lt"/>
        </a:defRPr>
      </a:lvl6pPr>
      <a:lvl7pPr marL="2374546" indent="-298506" algn="l" rtl="0" fontAlgn="base">
        <a:spcBef>
          <a:spcPct val="20000"/>
        </a:spcBef>
        <a:spcAft>
          <a:spcPct val="0"/>
        </a:spcAft>
        <a:buClr>
          <a:schemeClr val="folHlink"/>
        </a:buClr>
        <a:buFont typeface="Wingdings" pitchFamily="2" charset="2"/>
        <a:buChar char="§"/>
        <a:defRPr sz="1512">
          <a:solidFill>
            <a:schemeClr val="tx1"/>
          </a:solidFill>
          <a:latin typeface="+mn-lt"/>
        </a:defRPr>
      </a:lvl7pPr>
      <a:lvl8pPr marL="2806554" indent="-298506" algn="l" rtl="0" fontAlgn="base">
        <a:spcBef>
          <a:spcPct val="20000"/>
        </a:spcBef>
        <a:spcAft>
          <a:spcPct val="0"/>
        </a:spcAft>
        <a:buClr>
          <a:schemeClr val="folHlink"/>
        </a:buClr>
        <a:buFont typeface="Wingdings" pitchFamily="2" charset="2"/>
        <a:buChar char="§"/>
        <a:defRPr sz="1512">
          <a:solidFill>
            <a:schemeClr val="tx1"/>
          </a:solidFill>
          <a:latin typeface="+mn-lt"/>
        </a:defRPr>
      </a:lvl8pPr>
      <a:lvl9pPr marL="3238563" indent="-298506" algn="l" rtl="0" fontAlgn="base">
        <a:spcBef>
          <a:spcPct val="20000"/>
        </a:spcBef>
        <a:spcAft>
          <a:spcPct val="0"/>
        </a:spcAft>
        <a:buClr>
          <a:schemeClr val="folHlink"/>
        </a:buClr>
        <a:buFont typeface="Wingdings" pitchFamily="2" charset="2"/>
        <a:buChar char="§"/>
        <a:defRPr sz="1512">
          <a:solidFill>
            <a:schemeClr val="tx1"/>
          </a:solidFill>
          <a:latin typeface="+mn-lt"/>
        </a:defRPr>
      </a:lvl9pPr>
    </p:bodyStyle>
    <p:otherStyle>
      <a:defPPr>
        <a:defRPr lang="es-ES"/>
      </a:defPPr>
      <a:lvl1pPr marL="0" algn="l" defTabSz="864017" rtl="0" eaLnBrk="1" latinLnBrk="0" hangingPunct="1">
        <a:defRPr sz="1701" kern="1200">
          <a:solidFill>
            <a:schemeClr val="tx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1" userDrawn="1">
          <p15:clr>
            <a:srgbClr val="F26B43"/>
          </p15:clr>
        </p15:guide>
        <p15:guide id="2" orient="horz" pos="3742" userDrawn="1">
          <p15:clr>
            <a:srgbClr val="F26B43"/>
          </p15:clr>
        </p15:guide>
        <p15:guide id="3" orient="horz" pos="648" userDrawn="1">
          <p15:clr>
            <a:srgbClr val="F26B43"/>
          </p15:clr>
        </p15:guide>
        <p15:guide id="4" orient="horz" pos="3648" userDrawn="1">
          <p15:clr>
            <a:srgbClr val="F26B43"/>
          </p15:clr>
        </p15:guide>
        <p15:guide id="5" pos="3629" userDrawn="1">
          <p15:clr>
            <a:srgbClr val="F26B43"/>
          </p15:clr>
        </p15:guide>
        <p15:guide id="6" pos="680" userDrawn="1">
          <p15:clr>
            <a:srgbClr val="F26B43"/>
          </p15:clr>
        </p15:guide>
        <p15:guide id="7" pos="7058" userDrawn="1">
          <p15:clr>
            <a:srgbClr val="F26B43"/>
          </p15:clr>
        </p15:guide>
        <p15:guide id="8" pos="3843" userDrawn="1">
          <p15:clr>
            <a:srgbClr val="F26B43"/>
          </p15:clr>
        </p15:guide>
        <p15:guide id="9" pos="4082" userDrawn="1">
          <p15:clr>
            <a:srgbClr val="F26B43"/>
          </p15:clr>
        </p15:guide>
        <p15:guide id="10" pos="22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p:txBody>
          <a:bodyPr/>
          <a:lstStyle/>
          <a:p>
            <a:pPr eaLnBrk="1" hangingPunct="1"/>
            <a:r>
              <a:rPr lang="en-GB" sz="2800" b="1" cap="all" dirty="0">
                <a:effectLst/>
                <a:ea typeface="Times New Roman" panose="02020603050405020304" pitchFamily="18" charset="0"/>
                <a:cs typeface="Times New Roman" panose="02020603050405020304" pitchFamily="18" charset="0"/>
              </a:rPr>
              <a:t>Pumping Station Design with an Analysis of Variability of Demand and Considering Techno-Economic and Environmental Criteria through the AHP Method</a:t>
            </a:r>
            <a:endParaRPr lang="es-ES" sz="2800" dirty="0"/>
          </a:p>
        </p:txBody>
      </p:sp>
      <p:sp>
        <p:nvSpPr>
          <p:cNvPr id="16387" name="Rectangle 3"/>
          <p:cNvSpPr>
            <a:spLocks noGrp="1" noChangeArrowheads="1"/>
          </p:cNvSpPr>
          <p:nvPr>
            <p:ph type="subTitle" idx="1"/>
          </p:nvPr>
        </p:nvSpPr>
        <p:spPr>
          <a:xfrm>
            <a:off x="4190507" y="4644243"/>
            <a:ext cx="3139474" cy="1440160"/>
          </a:xfrm>
        </p:spPr>
        <p:txBody>
          <a:bodyPr/>
          <a:lstStyle/>
          <a:p>
            <a:r>
              <a:rPr lang="es-ES" altLang="en-US" sz="1600" dirty="0" err="1"/>
              <a:t>Authors</a:t>
            </a:r>
            <a:endParaRPr lang="es-ES" altLang="en-US" sz="1600" dirty="0"/>
          </a:p>
          <a:p>
            <a:pPr marL="0" indent="0">
              <a:buNone/>
            </a:pPr>
            <a:endParaRPr lang="es-ES" altLang="en-US" sz="1400" dirty="0"/>
          </a:p>
          <a:p>
            <a:pPr lvl="1"/>
            <a:r>
              <a:rPr lang="es-ES" altLang="en-US" sz="1400" dirty="0">
                <a:solidFill>
                  <a:schemeClr val="bg1"/>
                </a:solidFill>
              </a:rPr>
              <a:t>Christian X. Briceño-León</a:t>
            </a:r>
          </a:p>
          <a:p>
            <a:pPr lvl="1"/>
            <a:r>
              <a:rPr lang="es-ES" altLang="en-US" sz="1400" dirty="0">
                <a:solidFill>
                  <a:schemeClr val="bg1"/>
                </a:solidFill>
              </a:rPr>
              <a:t>Pedro L. Iglesias-Rey</a:t>
            </a:r>
          </a:p>
          <a:p>
            <a:pPr lvl="1"/>
            <a:r>
              <a:rPr lang="es-ES" altLang="en-US" sz="1400" dirty="0">
                <a:solidFill>
                  <a:schemeClr val="bg1"/>
                </a:solidFill>
              </a:rPr>
              <a:t>F. Javier Martínez-Solano</a:t>
            </a:r>
          </a:p>
          <a:p>
            <a:pPr lvl="1"/>
            <a:r>
              <a:rPr lang="es-ES" altLang="en-US" sz="1400" dirty="0">
                <a:solidFill>
                  <a:schemeClr val="bg1"/>
                </a:solidFill>
              </a:rPr>
              <a:t>Enrico Creaco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s-ES" dirty="0" err="1"/>
              <a:t>Index</a:t>
            </a:r>
            <a:r>
              <a:rPr lang="es-ES" dirty="0"/>
              <a:t> of </a:t>
            </a:r>
            <a:r>
              <a:rPr lang="es-ES" dirty="0" err="1"/>
              <a:t>Contents</a:t>
            </a:r>
            <a:r>
              <a:rPr lang="es-ES" dirty="0"/>
              <a:t> </a:t>
            </a:r>
          </a:p>
        </p:txBody>
      </p:sp>
      <p:sp>
        <p:nvSpPr>
          <p:cNvPr id="17411" name="Rectangle 3"/>
          <p:cNvSpPr>
            <a:spLocks noGrp="1" noChangeArrowheads="1"/>
          </p:cNvSpPr>
          <p:nvPr>
            <p:ph idx="1"/>
          </p:nvPr>
        </p:nvSpPr>
        <p:spPr>
          <a:xfrm>
            <a:off x="1450628" y="1029028"/>
            <a:ext cx="9753262" cy="4762629"/>
          </a:xfrm>
        </p:spPr>
        <p:txBody>
          <a:bodyPr/>
          <a:lstStyle/>
          <a:p>
            <a:pPr marL="336006" indent="-336006" eaLnBrk="1" hangingPunct="1">
              <a:spcBef>
                <a:spcPts val="283"/>
              </a:spcBef>
              <a:buSzTx/>
              <a:buFont typeface="Wingdings" pitchFamily="2" charset="2"/>
              <a:buAutoNum type="arabicPeriod"/>
            </a:pPr>
            <a:r>
              <a:rPr lang="en-US" sz="1800" dirty="0"/>
              <a:t>Introduction</a:t>
            </a:r>
          </a:p>
          <a:p>
            <a:pPr marL="666013" lvl="1" indent="-336006" eaLnBrk="1" hangingPunct="1">
              <a:spcBef>
                <a:spcPts val="283"/>
              </a:spcBef>
              <a:buSzTx/>
            </a:pPr>
            <a:r>
              <a:rPr lang="en-US" sz="1800" dirty="0"/>
              <a:t>Pumping Station Design</a:t>
            </a:r>
          </a:p>
          <a:p>
            <a:pPr marL="666013" lvl="1" indent="-336006" eaLnBrk="1" hangingPunct="1">
              <a:spcBef>
                <a:spcPts val="283"/>
              </a:spcBef>
              <a:buSzTx/>
            </a:pPr>
            <a:r>
              <a:rPr lang="en-US" sz="1800" dirty="0" err="1"/>
              <a:t>Aproach</a:t>
            </a:r>
            <a:r>
              <a:rPr lang="en-US" sz="1800" dirty="0"/>
              <a:t> of the AHP method in Pumping Station Design</a:t>
            </a:r>
          </a:p>
          <a:p>
            <a:pPr marL="336006" indent="-336006" eaLnBrk="1" hangingPunct="1">
              <a:spcBef>
                <a:spcPts val="283"/>
              </a:spcBef>
              <a:buSzTx/>
              <a:buFont typeface="Wingdings" pitchFamily="2" charset="2"/>
              <a:buAutoNum type="arabicPeriod"/>
            </a:pPr>
            <a:r>
              <a:rPr lang="en-US" sz="1800" dirty="0"/>
              <a:t>Methodology</a:t>
            </a:r>
          </a:p>
          <a:p>
            <a:pPr marL="666013" lvl="1" indent="-336006" eaLnBrk="1" hangingPunct="1">
              <a:spcBef>
                <a:spcPts val="283"/>
              </a:spcBef>
              <a:buSzTx/>
            </a:pPr>
            <a:r>
              <a:rPr lang="en-US" sz="1800" dirty="0"/>
              <a:t>Optimization Of The Control System Operation in Pumping Station</a:t>
            </a:r>
          </a:p>
          <a:p>
            <a:pPr marL="666013" lvl="1" indent="-336006" eaLnBrk="1" hangingPunct="1">
              <a:spcBef>
                <a:spcPts val="283"/>
              </a:spcBef>
              <a:buSzTx/>
            </a:pPr>
            <a:r>
              <a:rPr lang="en-US" sz="1800" dirty="0"/>
              <a:t>Required Data for Pumping Station Design</a:t>
            </a:r>
          </a:p>
          <a:p>
            <a:pPr marL="666013" lvl="1" indent="-336006" eaLnBrk="1" hangingPunct="1">
              <a:spcBef>
                <a:spcPts val="283"/>
              </a:spcBef>
              <a:buSzTx/>
            </a:pPr>
            <a:r>
              <a:rPr lang="en-US" sz="1800" dirty="0"/>
              <a:t>Analysis of variability of Demand</a:t>
            </a:r>
          </a:p>
          <a:p>
            <a:pPr marL="666013" lvl="1" indent="-336006" eaLnBrk="1" hangingPunct="1">
              <a:spcBef>
                <a:spcPts val="283"/>
              </a:spcBef>
              <a:buSzTx/>
            </a:pPr>
            <a:r>
              <a:rPr lang="en-US" sz="1800" dirty="0"/>
              <a:t>Development of the proposed methodology</a:t>
            </a:r>
          </a:p>
          <a:p>
            <a:pPr marL="336006" indent="-336006" eaLnBrk="1" hangingPunct="1">
              <a:spcBef>
                <a:spcPts val="283"/>
              </a:spcBef>
              <a:buSzTx/>
              <a:buFont typeface="Wingdings" pitchFamily="2" charset="2"/>
              <a:buAutoNum type="arabicPeriod"/>
            </a:pPr>
            <a:r>
              <a:rPr lang="en-US" sz="1800" dirty="0"/>
              <a:t>Results</a:t>
            </a:r>
          </a:p>
          <a:p>
            <a:pPr marL="666013" lvl="1" indent="-336006" eaLnBrk="1" hangingPunct="1">
              <a:spcBef>
                <a:spcPts val="283"/>
              </a:spcBef>
              <a:buSzTx/>
            </a:pPr>
            <a:r>
              <a:rPr lang="en-US" sz="1800" dirty="0"/>
              <a:t>Pumping Station Design based on the minimization of LCC</a:t>
            </a:r>
          </a:p>
          <a:p>
            <a:pPr marL="666013" lvl="1" indent="-336006" eaLnBrk="1" hangingPunct="1">
              <a:spcBef>
                <a:spcPts val="283"/>
              </a:spcBef>
              <a:buSzTx/>
            </a:pPr>
            <a:r>
              <a:rPr lang="en-US" sz="1800" dirty="0"/>
              <a:t>Pumping Station Design considering Technical, Environmental and Economic Criteria</a:t>
            </a:r>
          </a:p>
          <a:p>
            <a:pPr marL="457200" lvl="1" indent="-457200" eaLnBrk="1" hangingPunct="1">
              <a:spcBef>
                <a:spcPts val="283"/>
              </a:spcBef>
              <a:buClr>
                <a:schemeClr val="tx2"/>
              </a:buClr>
              <a:buSzTx/>
              <a:buFont typeface="+mj-lt"/>
              <a:buAutoNum type="arabicPeriod" startAt="4"/>
            </a:pPr>
            <a:r>
              <a:rPr lang="en-US" sz="1800" dirty="0">
                <a:ea typeface="+mn-ea"/>
                <a:cs typeface="+mn-cs"/>
              </a:rPr>
              <a:t>Discussion</a:t>
            </a:r>
          </a:p>
          <a:p>
            <a:pPr marL="457200" lvl="1" indent="-457200" eaLnBrk="1" hangingPunct="1">
              <a:spcBef>
                <a:spcPts val="283"/>
              </a:spcBef>
              <a:buClr>
                <a:schemeClr val="tx2"/>
              </a:buClr>
              <a:buSzTx/>
              <a:buFont typeface="+mj-lt"/>
              <a:buAutoNum type="arabicPeriod" startAt="4"/>
            </a:pPr>
            <a:r>
              <a:rPr lang="en-US" sz="1800" dirty="0">
                <a:ea typeface="+mn-ea"/>
                <a:cs typeface="+mn-cs"/>
              </a:rPr>
              <a:t>Conclusions</a:t>
            </a:r>
          </a:p>
        </p:txBody>
      </p:sp>
      <p:sp>
        <p:nvSpPr>
          <p:cNvPr id="17412" name="3 Marcador de número de diapositiva"/>
          <p:cNvSpPr>
            <a:spLocks noGrp="1"/>
          </p:cNvSpPr>
          <p:nvPr>
            <p:ph type="sldNum" sz="quarter" idx="4294967295"/>
          </p:nvPr>
        </p:nvSpPr>
        <p:spPr>
          <a:xfrm>
            <a:off x="10523538" y="6097588"/>
            <a:ext cx="996950" cy="314325"/>
          </a:xfrm>
          <a:prstGeom prst="rect">
            <a:avLst/>
          </a:prstGeom>
          <a:noFill/>
        </p:spPr>
        <p:txBody>
          <a:bodyPr/>
          <a:lstStyle/>
          <a:p>
            <a:fld id="{9179C112-27FB-4288-9933-0514C3C54B9C}" type="slidenum">
              <a:rPr lang="es-ES" altLang="en-US" smtClean="0"/>
              <a:pPr/>
              <a:t>2</a:t>
            </a:fld>
            <a:endParaRPr lang="es-E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EF25E8D-CAEB-91F9-83FA-F9E129651B61}"/>
              </a:ext>
            </a:extLst>
          </p:cNvPr>
          <p:cNvSpPr>
            <a:spLocks noGrp="1"/>
          </p:cNvSpPr>
          <p:nvPr>
            <p:ph type="title"/>
          </p:nvPr>
        </p:nvSpPr>
        <p:spPr/>
        <p:txBody>
          <a:bodyPr/>
          <a:lstStyle/>
          <a:p>
            <a:r>
              <a:rPr lang="es-EC" dirty="0" err="1"/>
              <a:t>Introduction</a:t>
            </a:r>
            <a:endParaRPr lang="es-ES" dirty="0"/>
          </a:p>
        </p:txBody>
      </p:sp>
      <p:sp>
        <p:nvSpPr>
          <p:cNvPr id="5" name="Marcador de contenido 4">
            <a:extLst>
              <a:ext uri="{FF2B5EF4-FFF2-40B4-BE49-F238E27FC236}">
                <a16:creationId xmlns:a16="http://schemas.microsoft.com/office/drawing/2014/main" id="{CBC44693-DF82-1379-AA3F-54717BA30FE4}"/>
              </a:ext>
            </a:extLst>
          </p:cNvPr>
          <p:cNvSpPr>
            <a:spLocks noGrp="1"/>
          </p:cNvSpPr>
          <p:nvPr>
            <p:ph sz="half" idx="1"/>
          </p:nvPr>
        </p:nvSpPr>
        <p:spPr/>
        <p:txBody>
          <a:bodyPr/>
          <a:lstStyle/>
          <a:p>
            <a:pPr marL="0" indent="0" algn="ctr">
              <a:buNone/>
            </a:pPr>
            <a:r>
              <a:rPr lang="es-EC" dirty="0" err="1"/>
              <a:t>Pumping</a:t>
            </a:r>
            <a:r>
              <a:rPr lang="es-EC" dirty="0"/>
              <a:t> </a:t>
            </a:r>
            <a:r>
              <a:rPr lang="es-EC" dirty="0" err="1"/>
              <a:t>Station</a:t>
            </a:r>
            <a:r>
              <a:rPr lang="es-EC" dirty="0"/>
              <a:t> </a:t>
            </a:r>
            <a:r>
              <a:rPr lang="es-EC" dirty="0" err="1"/>
              <a:t>Design</a:t>
            </a:r>
            <a:endParaRPr lang="es-EC" dirty="0"/>
          </a:p>
          <a:p>
            <a:pPr algn="just">
              <a:tabLst>
                <a:tab pos="360363" algn="l"/>
              </a:tabLst>
            </a:pPr>
            <a:r>
              <a:rPr lang="en-US" sz="1600" dirty="0"/>
              <a:t>The classic method of a PS design consist of select the pump model, the number of pump and the proper control system configuration to satisfy the operating conditions of the network and to minimize the LCC.</a:t>
            </a:r>
          </a:p>
        </p:txBody>
      </p:sp>
      <p:sp>
        <p:nvSpPr>
          <p:cNvPr id="6" name="Marcador de contenido 5">
            <a:extLst>
              <a:ext uri="{FF2B5EF4-FFF2-40B4-BE49-F238E27FC236}">
                <a16:creationId xmlns:a16="http://schemas.microsoft.com/office/drawing/2014/main" id="{B28017A9-EA15-F264-1089-6D7FD27821D3}"/>
              </a:ext>
            </a:extLst>
          </p:cNvPr>
          <p:cNvSpPr>
            <a:spLocks noGrp="1"/>
          </p:cNvSpPr>
          <p:nvPr>
            <p:ph sz="half" idx="2"/>
          </p:nvPr>
        </p:nvSpPr>
        <p:spPr/>
        <p:txBody>
          <a:bodyPr/>
          <a:lstStyle/>
          <a:p>
            <a:pPr marL="0" indent="0" algn="ctr">
              <a:buNone/>
            </a:pPr>
            <a:r>
              <a:rPr lang="es-EC" dirty="0" err="1"/>
              <a:t>Aproach</a:t>
            </a:r>
            <a:r>
              <a:rPr lang="es-EC" dirty="0"/>
              <a:t> </a:t>
            </a:r>
            <a:r>
              <a:rPr lang="es-EC" dirty="0" err="1"/>
              <a:t>of</a:t>
            </a:r>
            <a:r>
              <a:rPr lang="es-EC" dirty="0"/>
              <a:t> </a:t>
            </a:r>
            <a:r>
              <a:rPr lang="es-EC" dirty="0" err="1"/>
              <a:t>the</a:t>
            </a:r>
            <a:r>
              <a:rPr lang="es-EC" dirty="0"/>
              <a:t> AHP </a:t>
            </a:r>
            <a:r>
              <a:rPr lang="es-EC" dirty="0" err="1"/>
              <a:t>method</a:t>
            </a:r>
            <a:r>
              <a:rPr lang="es-EC" dirty="0"/>
              <a:t> in </a:t>
            </a:r>
            <a:r>
              <a:rPr lang="es-EC" dirty="0" err="1"/>
              <a:t>Pumping</a:t>
            </a:r>
            <a:r>
              <a:rPr lang="es-EC" dirty="0"/>
              <a:t> </a:t>
            </a:r>
            <a:r>
              <a:rPr lang="es-EC" dirty="0" err="1"/>
              <a:t>Station</a:t>
            </a:r>
            <a:r>
              <a:rPr lang="es-EC" dirty="0"/>
              <a:t> </a:t>
            </a:r>
            <a:r>
              <a:rPr lang="es-EC" dirty="0" err="1"/>
              <a:t>Design</a:t>
            </a:r>
            <a:endParaRPr lang="es-EC" dirty="0"/>
          </a:p>
          <a:p>
            <a:pPr algn="just"/>
            <a:r>
              <a:rPr lang="es-ES" sz="1600" dirty="0" err="1"/>
              <a:t>Commonly</a:t>
            </a:r>
            <a:r>
              <a:rPr lang="es-ES" sz="1600" dirty="0"/>
              <a:t>, the </a:t>
            </a:r>
            <a:r>
              <a:rPr lang="es-ES" sz="1600" dirty="0" err="1"/>
              <a:t>design</a:t>
            </a:r>
            <a:r>
              <a:rPr lang="es-ES" sz="1600" dirty="0"/>
              <a:t> of a PS </a:t>
            </a:r>
            <a:r>
              <a:rPr lang="es-ES" sz="1600" dirty="0" err="1"/>
              <a:t>is</a:t>
            </a:r>
            <a:r>
              <a:rPr lang="es-ES" sz="1600" dirty="0"/>
              <a:t> </a:t>
            </a:r>
            <a:r>
              <a:rPr lang="es-ES" sz="1600" dirty="0" err="1"/>
              <a:t>based</a:t>
            </a:r>
            <a:r>
              <a:rPr lang="es-ES" sz="1600" dirty="0"/>
              <a:t> </a:t>
            </a:r>
            <a:r>
              <a:rPr lang="es-ES" sz="1600" dirty="0" err="1"/>
              <a:t>on</a:t>
            </a:r>
            <a:r>
              <a:rPr lang="es-ES" sz="1600" dirty="0"/>
              <a:t> the </a:t>
            </a:r>
            <a:r>
              <a:rPr lang="es-ES" sz="1600" dirty="0" err="1"/>
              <a:t>minimization</a:t>
            </a:r>
            <a:r>
              <a:rPr lang="es-ES" sz="1600" dirty="0"/>
              <a:t> of </a:t>
            </a:r>
            <a:r>
              <a:rPr lang="es-ES" sz="1600" dirty="0" err="1"/>
              <a:t>economic</a:t>
            </a:r>
            <a:r>
              <a:rPr lang="es-ES" sz="1600" dirty="0"/>
              <a:t> </a:t>
            </a:r>
            <a:r>
              <a:rPr lang="en-US" sz="1600" dirty="0"/>
              <a:t>aspects</a:t>
            </a:r>
            <a:r>
              <a:rPr lang="es-ES" sz="1600" dirty="0"/>
              <a:t>. </a:t>
            </a:r>
            <a:r>
              <a:rPr lang="en-US" sz="1600" dirty="0"/>
              <a:t>However</a:t>
            </a:r>
            <a:r>
              <a:rPr lang="es-ES" sz="1600" dirty="0"/>
              <a:t>, </a:t>
            </a:r>
            <a:r>
              <a:rPr lang="es-ES" sz="1600" dirty="0" err="1"/>
              <a:t>this</a:t>
            </a:r>
            <a:r>
              <a:rPr lang="es-ES" sz="1600" dirty="0"/>
              <a:t> new </a:t>
            </a:r>
            <a:r>
              <a:rPr lang="es-ES" sz="1600" dirty="0" err="1"/>
              <a:t>approach</a:t>
            </a:r>
            <a:r>
              <a:rPr lang="es-ES" sz="1600" dirty="0"/>
              <a:t> </a:t>
            </a:r>
            <a:r>
              <a:rPr lang="es-ES" sz="1600" dirty="0" err="1"/>
              <a:t>propose</a:t>
            </a:r>
            <a:r>
              <a:rPr lang="es-ES" sz="1600" dirty="0"/>
              <a:t> </a:t>
            </a:r>
            <a:r>
              <a:rPr lang="es-ES" sz="1600" dirty="0" err="1"/>
              <a:t>to</a:t>
            </a:r>
            <a:r>
              <a:rPr lang="es-ES" sz="1600" dirty="0"/>
              <a:t> </a:t>
            </a:r>
            <a:r>
              <a:rPr lang="es-ES" sz="1600" dirty="0" err="1"/>
              <a:t>consider</a:t>
            </a:r>
            <a:r>
              <a:rPr lang="es-ES" sz="1600" dirty="0"/>
              <a:t> </a:t>
            </a:r>
            <a:r>
              <a:rPr lang="es-ES" sz="1600" dirty="0" err="1"/>
              <a:t>other</a:t>
            </a:r>
            <a:r>
              <a:rPr lang="es-ES" sz="1600" dirty="0"/>
              <a:t> </a:t>
            </a:r>
            <a:r>
              <a:rPr lang="es-ES" sz="1600" dirty="0" err="1"/>
              <a:t>aspects</a:t>
            </a:r>
            <a:r>
              <a:rPr lang="es-ES" sz="1600" dirty="0"/>
              <a:t>, </a:t>
            </a:r>
            <a:r>
              <a:rPr lang="es-ES" sz="1600" dirty="0" err="1"/>
              <a:t>such</a:t>
            </a:r>
            <a:r>
              <a:rPr lang="es-ES" sz="1600" dirty="0"/>
              <a:t> as </a:t>
            </a:r>
            <a:r>
              <a:rPr lang="es-ES" sz="1600" dirty="0" err="1"/>
              <a:t>technical</a:t>
            </a:r>
            <a:r>
              <a:rPr lang="es-ES" sz="1600" dirty="0"/>
              <a:t> and </a:t>
            </a:r>
            <a:r>
              <a:rPr lang="es-ES" sz="1600" dirty="0" err="1"/>
              <a:t>environmental</a:t>
            </a:r>
            <a:r>
              <a:rPr lang="es-ES" sz="1600" dirty="0"/>
              <a:t> </a:t>
            </a:r>
            <a:r>
              <a:rPr lang="es-ES" sz="1600" dirty="0" err="1"/>
              <a:t>criteria</a:t>
            </a:r>
            <a:r>
              <a:rPr lang="es-ES" sz="1600" dirty="0"/>
              <a:t> in </a:t>
            </a:r>
            <a:r>
              <a:rPr lang="es-ES" sz="1600" dirty="0" err="1"/>
              <a:t>addition</a:t>
            </a:r>
            <a:r>
              <a:rPr lang="es-ES" sz="1600" dirty="0"/>
              <a:t> </a:t>
            </a:r>
            <a:r>
              <a:rPr lang="es-ES" sz="1600" dirty="0" err="1"/>
              <a:t>to</a:t>
            </a:r>
            <a:r>
              <a:rPr lang="es-ES" sz="1600" dirty="0"/>
              <a:t> the </a:t>
            </a:r>
            <a:r>
              <a:rPr lang="es-ES" sz="1600" dirty="0" err="1"/>
              <a:t>economic</a:t>
            </a:r>
            <a:r>
              <a:rPr lang="es-ES" sz="1600" dirty="0"/>
              <a:t> </a:t>
            </a:r>
            <a:r>
              <a:rPr lang="es-ES" sz="1600" dirty="0" err="1"/>
              <a:t>criteria</a:t>
            </a:r>
            <a:r>
              <a:rPr lang="es-ES" sz="1600" dirty="0"/>
              <a:t>.</a:t>
            </a:r>
          </a:p>
          <a:p>
            <a:pPr marL="0" indent="0">
              <a:buNone/>
            </a:pPr>
            <a:endParaRPr lang="es-ES" dirty="0"/>
          </a:p>
          <a:p>
            <a:pPr marL="0" indent="0">
              <a:buNone/>
            </a:pPr>
            <a:endParaRPr lang="es-ES" dirty="0"/>
          </a:p>
        </p:txBody>
      </p:sp>
    </p:spTree>
    <p:extLst>
      <p:ext uri="{BB962C8B-B14F-4D97-AF65-F5344CB8AC3E}">
        <p14:creationId xmlns:p14="http://schemas.microsoft.com/office/powerpoint/2010/main" val="2689645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6D947567-A9ED-3F3E-6181-B14241084454}"/>
              </a:ext>
            </a:extLst>
          </p:cNvPr>
          <p:cNvSpPr>
            <a:spLocks noGrp="1"/>
          </p:cNvSpPr>
          <p:nvPr>
            <p:ph type="title"/>
          </p:nvPr>
        </p:nvSpPr>
        <p:spPr/>
        <p:txBody>
          <a:bodyPr/>
          <a:lstStyle/>
          <a:p>
            <a:r>
              <a:rPr lang="es-EC"/>
              <a:t>Methodology</a:t>
            </a:r>
            <a:endParaRPr lang="es-ES" dirty="0"/>
          </a:p>
        </p:txBody>
      </p:sp>
      <p:sp>
        <p:nvSpPr>
          <p:cNvPr id="8" name="Marcador de contenido 7">
            <a:extLst>
              <a:ext uri="{FF2B5EF4-FFF2-40B4-BE49-F238E27FC236}">
                <a16:creationId xmlns:a16="http://schemas.microsoft.com/office/drawing/2014/main" id="{11C920B6-F41E-A081-AB65-0F073A367BCF}"/>
              </a:ext>
            </a:extLst>
          </p:cNvPr>
          <p:cNvSpPr>
            <a:spLocks noGrp="1"/>
          </p:cNvSpPr>
          <p:nvPr>
            <p:ph sz="half" idx="1"/>
          </p:nvPr>
        </p:nvSpPr>
        <p:spPr/>
        <p:txBody>
          <a:bodyPr/>
          <a:lstStyle/>
          <a:p>
            <a:r>
              <a:rPr lang="en-US" sz="1600" dirty="0"/>
              <a:t>Optimization Of The Control System Operation in Pumping Station</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r>
              <a:rPr lang="en-US" sz="1600" dirty="0"/>
              <a:t>Required Data</a:t>
            </a:r>
          </a:p>
          <a:p>
            <a:pPr lvl="1">
              <a:buFont typeface="Arial" panose="020B0604020202020204" pitchFamily="34" charset="0"/>
              <a:buChar char="•"/>
            </a:pPr>
            <a:r>
              <a:rPr lang="en-US" sz="1200" dirty="0"/>
              <a:t>Set-Point Curve</a:t>
            </a:r>
          </a:p>
          <a:p>
            <a:pPr lvl="1">
              <a:buFont typeface="Arial" panose="020B0604020202020204" pitchFamily="34" charset="0"/>
              <a:buChar char="•"/>
            </a:pPr>
            <a:r>
              <a:rPr lang="en-US" sz="1200" dirty="0"/>
              <a:t>Demand Pattern</a:t>
            </a:r>
          </a:p>
          <a:p>
            <a:pPr lvl="1">
              <a:buFont typeface="Arial" panose="020B0604020202020204" pitchFamily="34" charset="0"/>
              <a:buChar char="•"/>
            </a:pPr>
            <a:r>
              <a:rPr lang="en-US" sz="1200" dirty="0"/>
              <a:t>Database of the Pump models</a:t>
            </a:r>
          </a:p>
          <a:p>
            <a:pPr lvl="1">
              <a:buFont typeface="Arial" panose="020B0604020202020204" pitchFamily="34" charset="0"/>
              <a:buChar char="•"/>
            </a:pPr>
            <a:r>
              <a:rPr lang="en-US" sz="1200" dirty="0"/>
              <a:t>Electric Tariff</a:t>
            </a:r>
          </a:p>
          <a:p>
            <a:pPr lvl="1">
              <a:buFont typeface="Arial" panose="020B0604020202020204" pitchFamily="34" charset="0"/>
              <a:buChar char="•"/>
            </a:pPr>
            <a:r>
              <a:rPr lang="en-US" sz="1200" dirty="0"/>
              <a:t>Costs Database</a:t>
            </a:r>
          </a:p>
          <a:p>
            <a:pPr lvl="1">
              <a:buFont typeface="Arial" panose="020B0604020202020204" pitchFamily="34" charset="0"/>
              <a:buChar char="•"/>
            </a:pPr>
            <a:r>
              <a:rPr lang="en-US" sz="1200" dirty="0"/>
              <a:t>Economic Factors</a:t>
            </a:r>
          </a:p>
          <a:p>
            <a:endParaRPr lang="es-ES" dirty="0"/>
          </a:p>
        </p:txBody>
      </p:sp>
      <p:sp>
        <p:nvSpPr>
          <p:cNvPr id="9" name="Marcador de contenido 8">
            <a:extLst>
              <a:ext uri="{FF2B5EF4-FFF2-40B4-BE49-F238E27FC236}">
                <a16:creationId xmlns:a16="http://schemas.microsoft.com/office/drawing/2014/main" id="{60F4594A-989F-BDDF-3616-FDC2F44F042A}"/>
              </a:ext>
            </a:extLst>
          </p:cNvPr>
          <p:cNvSpPr>
            <a:spLocks noGrp="1"/>
          </p:cNvSpPr>
          <p:nvPr>
            <p:ph sz="half" idx="2"/>
          </p:nvPr>
        </p:nvSpPr>
        <p:spPr/>
        <p:txBody>
          <a:bodyPr/>
          <a:lstStyle/>
          <a:p>
            <a:r>
              <a:rPr lang="en-US" sz="1600" dirty="0"/>
              <a:t>Analysis of variability of Demand</a:t>
            </a:r>
          </a:p>
          <a:p>
            <a:pPr lvl="1">
              <a:buFont typeface="Arial" panose="020B0604020202020204" pitchFamily="34" charset="0"/>
              <a:buChar char="•"/>
            </a:pPr>
            <a:r>
              <a:rPr lang="en-US" sz="1222" dirty="0"/>
              <a:t>It is considered 21 different scenarios of non-</a:t>
            </a:r>
            <a:r>
              <a:rPr lang="en-US" sz="1222" dirty="0" err="1"/>
              <a:t>excedance</a:t>
            </a:r>
            <a:r>
              <a:rPr lang="en-US" sz="1222" dirty="0"/>
              <a:t> probability of demand with an Interval of 0.5% from 0% to 100%</a:t>
            </a:r>
            <a:endParaRPr lang="en-US" sz="1600" dirty="0"/>
          </a:p>
          <a:p>
            <a:r>
              <a:rPr lang="en-US" sz="1600" dirty="0"/>
              <a:t>Development of the proposed methodology</a:t>
            </a:r>
          </a:p>
          <a:p>
            <a:pPr marL="0" indent="0">
              <a:buNone/>
            </a:pPr>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lvl="1">
              <a:buFont typeface="Arial" panose="020B0604020202020204" pitchFamily="34" charset="0"/>
              <a:buChar char="•"/>
            </a:pPr>
            <a:endParaRPr lang="en-US" sz="1400" dirty="0"/>
          </a:p>
          <a:p>
            <a:pPr lvl="1">
              <a:buFont typeface="Arial" panose="020B0604020202020204" pitchFamily="34" charset="0"/>
              <a:buChar char="•"/>
            </a:pPr>
            <a:endParaRPr lang="en-US" sz="1400" dirty="0"/>
          </a:p>
        </p:txBody>
      </p:sp>
      <p:pic>
        <p:nvPicPr>
          <p:cNvPr id="7" name="Imagen 6">
            <a:extLst>
              <a:ext uri="{FF2B5EF4-FFF2-40B4-BE49-F238E27FC236}">
                <a16:creationId xmlns:a16="http://schemas.microsoft.com/office/drawing/2014/main" id="{2E7133AC-62A6-EC07-DB2C-2F097B801EB8}"/>
              </a:ext>
            </a:extLst>
          </p:cNvPr>
          <p:cNvPicPr>
            <a:picLocks noChangeAspect="1"/>
          </p:cNvPicPr>
          <p:nvPr/>
        </p:nvPicPr>
        <p:blipFill>
          <a:blip r:embed="rId2"/>
          <a:stretch>
            <a:fillRect/>
          </a:stretch>
        </p:blipFill>
        <p:spPr>
          <a:xfrm>
            <a:off x="1715672" y="1691915"/>
            <a:ext cx="3600400" cy="2369528"/>
          </a:xfrm>
          <a:prstGeom prst="rect">
            <a:avLst/>
          </a:prstGeom>
        </p:spPr>
      </p:pic>
      <p:pic>
        <p:nvPicPr>
          <p:cNvPr id="13" name="Imagen 12">
            <a:extLst>
              <a:ext uri="{FF2B5EF4-FFF2-40B4-BE49-F238E27FC236}">
                <a16:creationId xmlns:a16="http://schemas.microsoft.com/office/drawing/2014/main" id="{62B26561-BCDD-B18E-F1F6-44E3BD72828F}"/>
              </a:ext>
            </a:extLst>
          </p:cNvPr>
          <p:cNvPicPr>
            <a:picLocks noChangeAspect="1"/>
          </p:cNvPicPr>
          <p:nvPr/>
        </p:nvPicPr>
        <p:blipFill>
          <a:blip r:embed="rId3"/>
          <a:stretch>
            <a:fillRect/>
          </a:stretch>
        </p:blipFill>
        <p:spPr>
          <a:xfrm>
            <a:off x="7293998" y="2342553"/>
            <a:ext cx="3470802" cy="3415550"/>
          </a:xfrm>
          <a:prstGeom prst="rect">
            <a:avLst/>
          </a:prstGeom>
        </p:spPr>
      </p:pic>
    </p:spTree>
    <p:extLst>
      <p:ext uri="{BB962C8B-B14F-4D97-AF65-F5344CB8AC3E}">
        <p14:creationId xmlns:p14="http://schemas.microsoft.com/office/powerpoint/2010/main" val="4006926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68CF934B-28AD-0A13-FF61-FC22249A42BE}"/>
              </a:ext>
            </a:extLst>
          </p:cNvPr>
          <p:cNvSpPr>
            <a:spLocks noGrp="1"/>
          </p:cNvSpPr>
          <p:nvPr>
            <p:ph type="title"/>
          </p:nvPr>
        </p:nvSpPr>
        <p:spPr/>
        <p:txBody>
          <a:bodyPr/>
          <a:lstStyle/>
          <a:p>
            <a:r>
              <a:rPr lang="es-EC" dirty="0" err="1"/>
              <a:t>Results</a:t>
            </a:r>
            <a:endParaRPr lang="es-ES" dirty="0"/>
          </a:p>
        </p:txBody>
      </p:sp>
      <p:sp>
        <p:nvSpPr>
          <p:cNvPr id="7" name="Marcador de contenido 6">
            <a:extLst>
              <a:ext uri="{FF2B5EF4-FFF2-40B4-BE49-F238E27FC236}">
                <a16:creationId xmlns:a16="http://schemas.microsoft.com/office/drawing/2014/main" id="{BA4704FC-A7EB-9D68-1C9D-B79D121A4849}"/>
              </a:ext>
            </a:extLst>
          </p:cNvPr>
          <p:cNvSpPr>
            <a:spLocks noGrp="1"/>
          </p:cNvSpPr>
          <p:nvPr>
            <p:ph sz="half" idx="1"/>
          </p:nvPr>
        </p:nvSpPr>
        <p:spPr/>
        <p:txBody>
          <a:bodyPr/>
          <a:lstStyle/>
          <a:p>
            <a:r>
              <a:rPr lang="en-US" sz="1800" dirty="0"/>
              <a:t>Pumping Station Design based on the minimization of LCC</a:t>
            </a:r>
          </a:p>
          <a:p>
            <a:endParaRPr lang="es-ES" dirty="0"/>
          </a:p>
        </p:txBody>
      </p:sp>
      <p:sp>
        <p:nvSpPr>
          <p:cNvPr id="8" name="Marcador de contenido 7">
            <a:extLst>
              <a:ext uri="{FF2B5EF4-FFF2-40B4-BE49-F238E27FC236}">
                <a16:creationId xmlns:a16="http://schemas.microsoft.com/office/drawing/2014/main" id="{827388B7-951F-7B0C-3E33-1557FE3B688A}"/>
              </a:ext>
            </a:extLst>
          </p:cNvPr>
          <p:cNvSpPr>
            <a:spLocks noGrp="1"/>
          </p:cNvSpPr>
          <p:nvPr>
            <p:ph sz="half" idx="2"/>
          </p:nvPr>
        </p:nvSpPr>
        <p:spPr/>
        <p:txBody>
          <a:bodyPr/>
          <a:lstStyle/>
          <a:p>
            <a:r>
              <a:rPr lang="en-US" sz="1800" dirty="0"/>
              <a:t>Pumping Station Design considering Technical, Environmental and Economic Criteria</a:t>
            </a:r>
          </a:p>
          <a:p>
            <a:endParaRPr lang="es-ES" dirty="0"/>
          </a:p>
        </p:txBody>
      </p:sp>
      <p:pic>
        <p:nvPicPr>
          <p:cNvPr id="9" name="Imagen 8">
            <a:extLst>
              <a:ext uri="{FF2B5EF4-FFF2-40B4-BE49-F238E27FC236}">
                <a16:creationId xmlns:a16="http://schemas.microsoft.com/office/drawing/2014/main" id="{CFC95151-8ED8-12F0-873B-405216F4EC8E}"/>
              </a:ext>
            </a:extLst>
          </p:cNvPr>
          <p:cNvPicPr>
            <a:picLocks noChangeAspect="1"/>
          </p:cNvPicPr>
          <p:nvPr/>
        </p:nvPicPr>
        <p:blipFill>
          <a:blip r:embed="rId2"/>
          <a:stretch>
            <a:fillRect/>
          </a:stretch>
        </p:blipFill>
        <p:spPr>
          <a:xfrm>
            <a:off x="1223740" y="1979947"/>
            <a:ext cx="3798433" cy="3724072"/>
          </a:xfrm>
          <a:prstGeom prst="rect">
            <a:avLst/>
          </a:prstGeom>
        </p:spPr>
      </p:pic>
      <p:pic>
        <p:nvPicPr>
          <p:cNvPr id="10" name="Imagen 9">
            <a:extLst>
              <a:ext uri="{FF2B5EF4-FFF2-40B4-BE49-F238E27FC236}">
                <a16:creationId xmlns:a16="http://schemas.microsoft.com/office/drawing/2014/main" id="{09233C02-D324-DE6B-4914-EDA1012D1150}"/>
              </a:ext>
            </a:extLst>
          </p:cNvPr>
          <p:cNvPicPr>
            <a:picLocks noChangeAspect="1"/>
          </p:cNvPicPr>
          <p:nvPr/>
        </p:nvPicPr>
        <p:blipFill>
          <a:blip r:embed="rId3"/>
          <a:stretch>
            <a:fillRect/>
          </a:stretch>
        </p:blipFill>
        <p:spPr>
          <a:xfrm>
            <a:off x="7164400" y="1995866"/>
            <a:ext cx="3682062" cy="3611140"/>
          </a:xfrm>
          <a:prstGeom prst="rect">
            <a:avLst/>
          </a:prstGeom>
        </p:spPr>
      </p:pic>
    </p:spTree>
    <p:extLst>
      <p:ext uri="{BB962C8B-B14F-4D97-AF65-F5344CB8AC3E}">
        <p14:creationId xmlns:p14="http://schemas.microsoft.com/office/powerpoint/2010/main" val="2792032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9299DED8-4874-9D20-AFC6-D282C45C8F29}"/>
              </a:ext>
            </a:extLst>
          </p:cNvPr>
          <p:cNvSpPr>
            <a:spLocks noGrp="1"/>
          </p:cNvSpPr>
          <p:nvPr>
            <p:ph type="title"/>
          </p:nvPr>
        </p:nvSpPr>
        <p:spPr/>
        <p:txBody>
          <a:bodyPr/>
          <a:lstStyle/>
          <a:p>
            <a:r>
              <a:rPr lang="es-EC" dirty="0" err="1"/>
              <a:t>Discussion</a:t>
            </a:r>
            <a:endParaRPr lang="es-ES" dirty="0"/>
          </a:p>
        </p:txBody>
      </p:sp>
      <p:sp>
        <p:nvSpPr>
          <p:cNvPr id="11" name="Marcador de contenido 10">
            <a:extLst>
              <a:ext uri="{FF2B5EF4-FFF2-40B4-BE49-F238E27FC236}">
                <a16:creationId xmlns:a16="http://schemas.microsoft.com/office/drawing/2014/main" id="{2DD8326E-E290-6BC5-A752-CAB070BCF37A}"/>
              </a:ext>
            </a:extLst>
          </p:cNvPr>
          <p:cNvSpPr>
            <a:spLocks noGrp="1"/>
          </p:cNvSpPr>
          <p:nvPr>
            <p:ph idx="1"/>
          </p:nvPr>
        </p:nvSpPr>
        <p:spPr/>
        <p:txBody>
          <a:bodyPr/>
          <a:lstStyle/>
          <a:p>
            <a:r>
              <a:rPr lang="en-GB" sz="1800" dirty="0">
                <a:effectLst/>
                <a:latin typeface="Cambria" panose="02040503050406030204" pitchFamily="18" charset="0"/>
                <a:ea typeface="Times New Roman" panose="02020603050405020304" pitchFamily="18" charset="0"/>
                <a:cs typeface="Times New Roman" panose="02020603050405020304" pitchFamily="18" charset="0"/>
              </a:rPr>
              <a:t>The following radial chart shows a comparison of the obtained scores for every sub-criterion of the ultimate solutions of method 1 and method 2. As it can see in this figure, the scores in the sub-criteria of the ultimate solution in Method 2 are over 0.30, whereas the solution in Method 1 has low scores in sub-criteria C2, C3 and C4.  Hence, the ultimate solution in Method 2 is more equilibrate with the 9 sub-criteria than the solution in Method 1.</a:t>
            </a:r>
            <a:endParaRPr lang="es-ES"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0" indent="0">
              <a:buNone/>
            </a:pPr>
            <a:endParaRPr lang="es-ES" dirty="0"/>
          </a:p>
        </p:txBody>
      </p:sp>
      <p:pic>
        <p:nvPicPr>
          <p:cNvPr id="12" name="Imagen 11">
            <a:extLst>
              <a:ext uri="{FF2B5EF4-FFF2-40B4-BE49-F238E27FC236}">
                <a16:creationId xmlns:a16="http://schemas.microsoft.com/office/drawing/2014/main" id="{112E59A3-BD84-ECFE-1884-CA31362F10B0}"/>
              </a:ext>
            </a:extLst>
          </p:cNvPr>
          <p:cNvPicPr>
            <a:picLocks noChangeAspect="1"/>
          </p:cNvPicPr>
          <p:nvPr/>
        </p:nvPicPr>
        <p:blipFill>
          <a:blip r:embed="rId2"/>
          <a:stretch>
            <a:fillRect/>
          </a:stretch>
        </p:blipFill>
        <p:spPr>
          <a:xfrm>
            <a:off x="3950034" y="2949984"/>
            <a:ext cx="4383404" cy="2517866"/>
          </a:xfrm>
          <a:prstGeom prst="rect">
            <a:avLst/>
          </a:prstGeom>
        </p:spPr>
      </p:pic>
    </p:spTree>
    <p:extLst>
      <p:ext uri="{BB962C8B-B14F-4D97-AF65-F5344CB8AC3E}">
        <p14:creationId xmlns:p14="http://schemas.microsoft.com/office/powerpoint/2010/main" val="3284323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4FC80D-95DC-D5B5-C09A-BE991143D5A2}"/>
              </a:ext>
            </a:extLst>
          </p:cNvPr>
          <p:cNvSpPr>
            <a:spLocks noGrp="1"/>
          </p:cNvSpPr>
          <p:nvPr>
            <p:ph type="title"/>
          </p:nvPr>
        </p:nvSpPr>
        <p:spPr/>
        <p:txBody>
          <a:bodyPr/>
          <a:lstStyle/>
          <a:p>
            <a:r>
              <a:rPr lang="es-EC" dirty="0" err="1"/>
              <a:t>Conclussions</a:t>
            </a:r>
            <a:endParaRPr lang="es-ES" dirty="0"/>
          </a:p>
        </p:txBody>
      </p:sp>
      <p:sp>
        <p:nvSpPr>
          <p:cNvPr id="3" name="Marcador de contenido 2">
            <a:extLst>
              <a:ext uri="{FF2B5EF4-FFF2-40B4-BE49-F238E27FC236}">
                <a16:creationId xmlns:a16="http://schemas.microsoft.com/office/drawing/2014/main" id="{269B0E3A-F630-64C4-F2EB-08CD8047EA4D}"/>
              </a:ext>
            </a:extLst>
          </p:cNvPr>
          <p:cNvSpPr>
            <a:spLocks noGrp="1"/>
          </p:cNvSpPr>
          <p:nvPr>
            <p:ph idx="1"/>
          </p:nvPr>
        </p:nvSpPr>
        <p:spPr>
          <a:xfrm>
            <a:off x="1079499" y="1029028"/>
            <a:ext cx="9793313" cy="4155275"/>
          </a:xfrm>
        </p:spPr>
        <p:txBody>
          <a:bodyPr/>
          <a:lstStyle/>
          <a:p>
            <a:pPr algn="just">
              <a:spcAft>
                <a:spcPts val="600"/>
              </a:spcAft>
            </a:pPr>
            <a:r>
              <a:rPr lang="en-GB" sz="1600" dirty="0">
                <a:effectLst/>
                <a:latin typeface="Cambria" panose="02040503050406030204" pitchFamily="18" charset="0"/>
                <a:ea typeface="Times New Roman" panose="02020603050405020304" pitchFamily="18" charset="0"/>
                <a:cs typeface="Times New Roman" panose="02020603050405020304" pitchFamily="18" charset="0"/>
              </a:rPr>
              <a:t>This work developed a methodology for a PS design that consider together technical, environmental, and economic criteria in the design. The process of this methodology is based in the AHP method. This methodology proposed a quantitative assessment of the potential solutions in every one of the criteria. In this way, this work has achieved that the methodology be standardized and could be applied in any kind of PS. In addition, this methodology, has solved the limitations of the classical PS design including technical aspects in the design process.</a:t>
            </a:r>
            <a:endParaRPr lang="es-ES" sz="16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spcAft>
                <a:spcPts val="600"/>
              </a:spcAft>
            </a:pPr>
            <a:r>
              <a:rPr lang="en-GB" sz="1600" dirty="0">
                <a:effectLst/>
                <a:latin typeface="Cambria" panose="02040503050406030204" pitchFamily="18" charset="0"/>
                <a:ea typeface="Times New Roman" panose="02020603050405020304" pitchFamily="18" charset="0"/>
                <a:cs typeface="Times New Roman" panose="02020603050405020304" pitchFamily="18" charset="0"/>
              </a:rPr>
              <a:t>The principal effect of design a PS with the proposed methodology (Method 2) in contrast to the classical methodology (Method 1) is in the configuration of the PS. The ultimate solution based on Method 2 tends to use a greater number of pumps than in Method 1, but with a smaller flow in the pumps.  The control system of the solution in Method 2 is less complex than the solution in Method 1. In summary, the principal effects of Method 2 in contrast with Method 1 are visualized the characteristics in technical aspects because the importance weight of these criteria obtained in the AHP method is high with a weight of 0.41</a:t>
            </a:r>
            <a:endParaRPr lang="es-ES" sz="16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spcAft>
                <a:spcPts val="600"/>
              </a:spcAft>
            </a:pPr>
            <a:r>
              <a:rPr lang="en-GB" sz="1600" dirty="0">
                <a:effectLst/>
                <a:latin typeface="Cambria" panose="02040503050406030204" pitchFamily="18" charset="0"/>
                <a:ea typeface="Times New Roman" panose="02020603050405020304" pitchFamily="18" charset="0"/>
                <a:cs typeface="Times New Roman" panose="02020603050405020304" pitchFamily="18" charset="0"/>
              </a:rPr>
              <a:t>The inclusion of environmental aspects in a PS design (Method 2) allow that the ultimate solution could have better characteristic in environmental criteria, especially in the MEI, though the importance weight of this criteria is low in comparison with other technical or economic criteria.</a:t>
            </a:r>
            <a:endParaRPr lang="es-ES" sz="1600" dirty="0">
              <a:effectLst/>
              <a:latin typeface="Cambria" panose="02040503050406030204" pitchFamily="18" charset="0"/>
              <a:ea typeface="Times New Roman" panose="02020603050405020304" pitchFamily="18" charset="0"/>
              <a:cs typeface="Times New Roman" panose="02020603050405020304" pitchFamily="18" charset="0"/>
            </a:endParaRPr>
          </a:p>
          <a:p>
            <a:endParaRPr lang="es-ES" dirty="0"/>
          </a:p>
        </p:txBody>
      </p:sp>
    </p:spTree>
    <p:extLst>
      <p:ext uri="{BB962C8B-B14F-4D97-AF65-F5344CB8AC3E}">
        <p14:creationId xmlns:p14="http://schemas.microsoft.com/office/powerpoint/2010/main" val="482081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0F5C181-9877-103F-9B6A-A70B533F2E99}"/>
              </a:ext>
            </a:extLst>
          </p:cNvPr>
          <p:cNvSpPr>
            <a:spLocks noGrp="1"/>
          </p:cNvSpPr>
          <p:nvPr>
            <p:ph type="ctrTitle"/>
          </p:nvPr>
        </p:nvSpPr>
        <p:spPr/>
        <p:txBody>
          <a:bodyPr/>
          <a:lstStyle/>
          <a:p>
            <a:r>
              <a:rPr lang="es-EC" dirty="0"/>
              <a:t>THANK YOU FOR YOUR ATTENTION</a:t>
            </a:r>
            <a:endParaRPr lang="es-ES" dirty="0"/>
          </a:p>
        </p:txBody>
      </p:sp>
    </p:spTree>
    <p:extLst>
      <p:ext uri="{BB962C8B-B14F-4D97-AF65-F5344CB8AC3E}">
        <p14:creationId xmlns:p14="http://schemas.microsoft.com/office/powerpoint/2010/main" val="1647490279"/>
      </p:ext>
    </p:extLst>
  </p:cSld>
  <p:clrMapOvr>
    <a:masterClrMapping/>
  </p:clrMapOvr>
</p:sld>
</file>

<file path=ppt/theme/theme1.xml><?xml version="1.0" encoding="utf-8"?>
<a:theme xmlns:a="http://schemas.openxmlformats.org/drawingml/2006/main" name="VENTILACIÓN INDUSTRIAL">
  <a:themeElements>
    <a:clrScheme name="CMMF-Ventilación">
      <a:dk1>
        <a:sysClr val="windowText" lastClr="000000"/>
      </a:dk1>
      <a:lt1>
        <a:sysClr val="window" lastClr="FFFFFF"/>
      </a:lt1>
      <a:dk2>
        <a:srgbClr val="035369"/>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1_Red">
      <a:majorFont>
        <a:latin typeface="Tahoma"/>
        <a:ea typeface=""/>
        <a:cs typeface=""/>
      </a:majorFont>
      <a:minorFont>
        <a:latin typeface="Tahoma"/>
        <a:ea typeface=""/>
        <a:cs typeface=""/>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Red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1_Red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1_Red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1_Red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1_Red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1_Red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1_Red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1_Red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1_Red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1_Red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10286</TotalTime>
  <Words>635</Words>
  <Application>Microsoft Office PowerPoint</Application>
  <PresentationFormat>Personalizado</PresentationFormat>
  <Paragraphs>68</Paragraphs>
  <Slides>8</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vt:i4>
      </vt:variant>
    </vt:vector>
  </HeadingPairs>
  <TitlesOfParts>
    <vt:vector size="15" baseType="lpstr">
      <vt:lpstr>Franklin Gothic Heavy</vt:lpstr>
      <vt:lpstr>Franklin Gothic Medium</vt:lpstr>
      <vt:lpstr>Tahoma</vt:lpstr>
      <vt:lpstr>Wingdings</vt:lpstr>
      <vt:lpstr>Cambria</vt:lpstr>
      <vt:lpstr>Arial</vt:lpstr>
      <vt:lpstr>VENTILACIÓN INDUSTRIAL</vt:lpstr>
      <vt:lpstr>Pumping Station Design with an Analysis of Variability of Demand and Considering Techno-Economic and Environmental Criteria through the AHP Method</vt:lpstr>
      <vt:lpstr>Index of Contents </vt:lpstr>
      <vt:lpstr>Introduction</vt:lpstr>
      <vt:lpstr>Methodology</vt:lpstr>
      <vt:lpstr>Results</vt:lpstr>
      <vt:lpstr>Discussion</vt:lpstr>
      <vt:lpstr>Conclussions</vt:lpstr>
      <vt:lpstr>THANK YOU FOR YOUR ATTENTION</vt:lpstr>
    </vt:vector>
  </TitlesOfParts>
  <Company>DIHMA - UPV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Generalidades de Ventilación</dc:title>
  <dc:subject>Ventilación Industrial</dc:subject>
  <dc:creator>Fco. Javier Martínez Solano</dc:creator>
  <cp:lastModifiedBy>Christian Xavier Briceño León</cp:lastModifiedBy>
  <cp:revision>465</cp:revision>
  <dcterms:created xsi:type="dcterms:W3CDTF">2005-05-18T21:46:47Z</dcterms:created>
  <dcterms:modified xsi:type="dcterms:W3CDTF">2022-06-22T14:44:55Z</dcterms:modified>
</cp:coreProperties>
</file>